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info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031E-9332-483C-B9C5-88F7B2A4AEB1}" type="datetimeFigureOut">
              <a:rPr lang="pl-PL" smtClean="0"/>
              <a:t>2020-10-26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A84B0E5-6C96-45ED-90E3-09741968AEF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info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Maria Skłodowska – Curie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4464496" cy="762000"/>
          </a:xfrm>
        </p:spPr>
        <p:txBody>
          <a:bodyPr/>
          <a:lstStyle/>
          <a:p>
            <a:r>
              <a:rPr lang="pl-PL" dirty="0" smtClean="0"/>
              <a:t>Zaprezentuje Weronika Podolska klasa 7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24420"/>
            <a:ext cx="29523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Nagrody i osiągnięcia </a:t>
            </a:r>
            <a:r>
              <a:rPr lang="pl-PL" dirty="0" err="1" smtClean="0"/>
              <a:t>marii</a:t>
            </a:r>
            <a:r>
              <a:rPr lang="pl-PL" dirty="0" smtClean="0"/>
              <a:t> i Piotra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dirty="0"/>
              <a:t>W 1898 roku małżonkowie Curie odkryli wspólnie nowe pierwiastki - polon i </a:t>
            </a:r>
            <a:r>
              <a:rPr lang="pl-PL" sz="2000" dirty="0" smtClean="0"/>
              <a:t>rad. W </a:t>
            </a:r>
            <a:r>
              <a:rPr lang="pl-PL" sz="2000" dirty="0"/>
              <a:t>1903 roku za prace nad pierwiastkami promieniotwórczymi Maria i Piotr Curie wspólnie z francuskim fizykiem Henri Becquerelem otrzymali Nagrodę Nobla w dziedzinie fizyki. Drugiego Nobla Skłodowska otrzymała w 1911 roku za prace nad promieniotwórczością i odkrycie nowych pierwiastków radioaktywnych - radu i polonu</a:t>
            </a:r>
          </a:p>
        </p:txBody>
      </p:sp>
    </p:spTree>
    <p:extLst>
      <p:ext uri="{BB962C8B-B14F-4D97-AF65-F5344CB8AC3E}">
        <p14:creationId xmlns:p14="http://schemas.microsoft.com/office/powerpoint/2010/main" val="291823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/>
          <a:lstStyle/>
          <a:p>
            <a:r>
              <a:rPr lang="pl-PL" dirty="0" smtClean="0"/>
              <a:t>Strata bliskiej osoby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(</a:t>
            </a:r>
            <a:r>
              <a:rPr lang="pl-PL" sz="2000" dirty="0"/>
              <a:t>Piotr Curie zmarł w 1906 roku). W 1905 roku został członkiem Francuskiej Akademii Umiejętności. Zginął w wypadku drogowym, przejechany przez konny wóz ciężarowy przy ul. </a:t>
            </a:r>
            <a:r>
              <a:rPr lang="pl-PL" sz="2000" dirty="0" err="1"/>
              <a:t>Dauphine</a:t>
            </a:r>
            <a:r>
              <a:rPr lang="pl-PL" sz="2000" dirty="0"/>
              <a:t> w Paryżu.</a:t>
            </a:r>
          </a:p>
        </p:txBody>
      </p:sp>
    </p:spTree>
    <p:extLst>
      <p:ext uri="{BB962C8B-B14F-4D97-AF65-F5344CB8AC3E}">
        <p14:creationId xmlns:p14="http://schemas.microsoft.com/office/powerpoint/2010/main" val="392577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Uczestnictwo </a:t>
            </a:r>
            <a:r>
              <a:rPr lang="pl-PL" dirty="0" err="1" smtClean="0"/>
              <a:t>marii</a:t>
            </a:r>
            <a:r>
              <a:rPr lang="pl-PL" dirty="0" smtClean="0"/>
              <a:t> </a:t>
            </a:r>
            <a:r>
              <a:rPr lang="pl-PL" dirty="0" err="1" smtClean="0"/>
              <a:t>skłodowskiej</a:t>
            </a:r>
            <a:r>
              <a:rPr lang="pl-PL" dirty="0" smtClean="0"/>
              <a:t> </a:t>
            </a:r>
            <a:r>
              <a:rPr lang="pl-PL" smtClean="0"/>
              <a:t>curie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204865"/>
            <a:ext cx="7416824" cy="3024336"/>
          </a:xfrm>
        </p:spPr>
        <p:txBody>
          <a:bodyPr>
            <a:noAutofit/>
          </a:bodyPr>
          <a:lstStyle/>
          <a:p>
            <a:r>
              <a:rPr lang="pl-PL" dirty="0"/>
              <a:t>W 1913 roku Skłodowska-Curie uczestniczyła w otwarciu Pracowni Radiologicznej w Warszawie, a już po odzyskaniu przez Polskę niepodległości rozpoczęła starania o otwarcie w kraju Instytutu Radowego, którego wybudowanie, jak wspominała, było jej najgorętszym </a:t>
            </a:r>
            <a:r>
              <a:rPr lang="pl-PL" dirty="0" smtClean="0"/>
              <a:t>życzeniem.  W </a:t>
            </a:r>
            <a:r>
              <a:rPr lang="pl-PL" dirty="0"/>
              <a:t>1925 roku Skłodowska uczestniczyła w uroczystości położenia kamienia węgielnego pod budowę Instytutu Radowego w Warszawie przy ulicy Wawelskiej. Rok później otrzymała tytuł doktora honoris causa Politechniki Warszawskiej.</a:t>
            </a:r>
          </a:p>
          <a:p>
            <a:pPr indent="0">
              <a:buNone/>
            </a:pPr>
            <a:r>
              <a:rPr lang="pl-PL" dirty="0" smtClean="0"/>
              <a:t>W </a:t>
            </a:r>
            <a:r>
              <a:rPr lang="pl-PL" dirty="0"/>
              <a:t>1932 roku badaczka wzięła udział w otwarciu Instytutu. W czasie tej uroczystości zasadziła trzy pamiątkowe drzewa.</a:t>
            </a:r>
          </a:p>
        </p:txBody>
      </p:sp>
    </p:spTree>
    <p:extLst>
      <p:ext uri="{BB962C8B-B14F-4D97-AF65-F5344CB8AC3E}">
        <p14:creationId xmlns:p14="http://schemas.microsoft.com/office/powerpoint/2010/main" val="42894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OSTATNIA PODRÓŻ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Podróż ta była ostatnią, którą Skłodowska odbyła do rodzinnego kraju. Zmarła w 1934 roku na skutek, jak głosił oficjalny komunikat, anemii złośliwej </a:t>
            </a:r>
            <a:r>
              <a:rPr lang="pl-PL" sz="2000" dirty="0" err="1"/>
              <a:t>aplastycznej</a:t>
            </a:r>
            <a:r>
              <a:rPr lang="pl-PL" sz="2000" dirty="0"/>
              <a:t> o przebiegu gwałtownym. Choroba związana była z długotrwałym wpływem na organizm badaczki szkodliwego promieniowania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98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POGRZEB MARII SKŁODOWSKIEJ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204864"/>
            <a:ext cx="7272808" cy="3456384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/>
              <a:t>Pogrzeb odbył się 6 lipca na cmentarzu w </a:t>
            </a:r>
            <a:r>
              <a:rPr lang="pl-PL" sz="2400" dirty="0" err="1"/>
              <a:t>Sceaux</a:t>
            </a:r>
            <a:r>
              <a:rPr lang="pl-PL" sz="2400" dirty="0"/>
              <a:t>. Maria spoczęła obok męża, który w 1906 roku zginął w wypadku - został przejechany przez wóz konny na jednym z najbardziej ruchliwych skrzyżowań </a:t>
            </a:r>
            <a:r>
              <a:rPr lang="pl-PL" sz="2400" dirty="0" smtClean="0"/>
              <a:t>Paryża. W </a:t>
            </a:r>
            <a:r>
              <a:rPr lang="pl-PL" sz="2400" dirty="0"/>
              <a:t>1995 roku prochy małżonków spoczęły w miejscu pochówku francuskich bohaterów narodowych - na paryskim Panteonie. Maria była pierwszą kobietą uhonorowaną w ten sposób i pierwszą osobą nie urodzoną we Francji, która tu spoczęła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05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MUZEA UPAMIĘTNAJĄCE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Muzeum Marii Skłodowskiej-Curie znajduje się w Warszawie przy ulicy Freta, w domu, w którym wielka polska uczona przyszła na świat. Prezentowane są tu m.in. fotografie rodzinne Marii Skłodowskiej-Curie, jej pamiątki rodzinne i archiwalia dotyczące polskich chemików</a:t>
            </a:r>
          </a:p>
        </p:txBody>
      </p:sp>
    </p:spTree>
    <p:extLst>
      <p:ext uri="{BB962C8B-B14F-4D97-AF65-F5344CB8AC3E}">
        <p14:creationId xmlns:p14="http://schemas.microsoft.com/office/powerpoint/2010/main" val="1729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DZIECI TALENTY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Starsza z dziewczynek poszła w ślady matki i została wybitnym naukowcem. W 1935 r. otrzymała wraz z mężem Nagrodę Nobla z chemii za odkrycie sztucznej promieniotwórczości – syntezy nowych nuklidów promieniotwórczych. W 1950 roku Uniwersytet Marii Curie-Skłodowskiej przyznał  jej oraz jej mężowi tytuły doktora honoris causa. Rok później to samo zrobił Uniwersytet Jagielloński. </a:t>
            </a:r>
            <a:r>
              <a:rPr lang="pl-PL" dirty="0" err="1"/>
              <a:t>Irène</a:t>
            </a:r>
            <a:r>
              <a:rPr lang="pl-PL" dirty="0"/>
              <a:t> Joliot-Curie została też odznaczona francuskim Krzyżem Oficerskim Legii Honorowej.</a:t>
            </a:r>
          </a:p>
        </p:txBody>
      </p:sp>
    </p:spTree>
    <p:extLst>
      <p:ext uri="{BB962C8B-B14F-4D97-AF65-F5344CB8AC3E}">
        <p14:creationId xmlns:p14="http://schemas.microsoft.com/office/powerpoint/2010/main" val="98280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Ève</a:t>
            </a:r>
            <a:r>
              <a:rPr lang="pl-PL" dirty="0"/>
              <a:t> Curie </a:t>
            </a:r>
            <a:r>
              <a:rPr lang="pl-PL" dirty="0" err="1" smtClean="0"/>
              <a:t>Labouisse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dirty="0"/>
              <a:t> kolei druga córka Marii Skłodowskiej-Curie, </a:t>
            </a:r>
            <a:r>
              <a:rPr lang="pl-PL" dirty="0" err="1"/>
              <a:t>Ève</a:t>
            </a:r>
            <a:r>
              <a:rPr lang="pl-PL" dirty="0"/>
              <a:t> Curie </a:t>
            </a:r>
            <a:r>
              <a:rPr lang="pl-PL" dirty="0" err="1"/>
              <a:t>Labouisse</a:t>
            </a:r>
            <a:r>
              <a:rPr lang="pl-PL" dirty="0"/>
              <a:t>, wykazywała zainteresowania artystyczne i literackie. Była też utalentowana muzycznie. Po śmierci matki </a:t>
            </a:r>
            <a:r>
              <a:rPr lang="pl-PL" dirty="0" err="1"/>
              <a:t>Ève</a:t>
            </a:r>
            <a:r>
              <a:rPr lang="pl-PL" dirty="0"/>
              <a:t> postanowiła dać wyraz swojej miłości do niej i napisała jej biografię. "Madame Curie" została wydana w 1937 jednocześnie we Francji, Wielkiej Brytanii, Włoszech, Hiszpanii, Stanach Zjednoczonych i innych krajach. W Polsce po raz pierwszy została opublikowana w 1938 pod tytułem "Maria Curie".</a:t>
            </a:r>
          </a:p>
        </p:txBody>
      </p:sp>
    </p:spTree>
    <p:extLst>
      <p:ext uri="{BB962C8B-B14F-4D97-AF65-F5344CB8AC3E}">
        <p14:creationId xmlns:p14="http://schemas.microsoft.com/office/powerpoint/2010/main" val="420283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BANKNOT  Z  MARIĄ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34954"/>
            <a:ext cx="6400800" cy="285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56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 </a:t>
            </a:r>
            <a:r>
              <a:rPr lang="pl-PL" sz="2000" dirty="0" smtClean="0"/>
              <a:t>polska  </a:t>
            </a:r>
            <a:r>
              <a:rPr lang="pl-PL" sz="2000" dirty="0"/>
              <a:t>fizyk i chemik, dwukrotna laureatka Nagrody Nobla. W 1891 Maria Skłodowska wyjechała z Królestwa Polskiego do Paryża, by podjąć studia na Sorbonie; następnie rozwinęła tam swoją karierę naukową. Była prekursorką nowej gałęzi chemii – radiochemii</a:t>
            </a:r>
            <a:r>
              <a:rPr lang="pl-PL" dirty="0"/>
              <a:t>. , Warszawa</a:t>
            </a:r>
          </a:p>
          <a:p>
            <a:pPr lvl="2"/>
            <a:r>
              <a:rPr lang="pl-PL" sz="1900" dirty="0"/>
              <a:t>Data i miejsce śmierci: 4 lipca 1934, </a:t>
            </a:r>
            <a:r>
              <a:rPr lang="pl-PL" sz="1900" dirty="0" smtClean="0"/>
              <a:t>Mąż</a:t>
            </a:r>
            <a:r>
              <a:rPr lang="pl-PL" sz="1900" dirty="0"/>
              <a:t>: Pierre Curie (od 1895 do 1906)</a:t>
            </a:r>
          </a:p>
          <a:p>
            <a:r>
              <a:rPr lang="pl-PL" sz="1900" dirty="0"/>
              <a:t>Nagrody: Nagroda Nobla w dziedzinie fizyki, WIĘCEJ</a:t>
            </a:r>
          </a:p>
          <a:p>
            <a:r>
              <a:rPr lang="pl-PL" sz="1900" dirty="0" smtClean="0"/>
              <a:t>Dzieci</a:t>
            </a:r>
            <a:r>
              <a:rPr lang="pl-PL" sz="1900" dirty="0"/>
              <a:t>: </a:t>
            </a:r>
            <a:r>
              <a:rPr lang="pl-PL" sz="1900" dirty="0" err="1"/>
              <a:t>Irène</a:t>
            </a:r>
            <a:r>
              <a:rPr lang="pl-PL" sz="1900" dirty="0"/>
              <a:t> Joliot-Curie, </a:t>
            </a:r>
            <a:r>
              <a:rPr lang="pl-PL" sz="1900" dirty="0" err="1"/>
              <a:t>Ève</a:t>
            </a:r>
            <a:r>
              <a:rPr lang="pl-PL" sz="1900" dirty="0"/>
              <a:t> Curie</a:t>
            </a:r>
          </a:p>
        </p:txBody>
      </p:sp>
    </p:spTree>
    <p:extLst>
      <p:ext uri="{BB962C8B-B14F-4D97-AF65-F5344CB8AC3E}">
        <p14:creationId xmlns:p14="http://schemas.microsoft.com/office/powerpoint/2010/main" val="246635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MŁODOŚĆ MARII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sz="2000" dirty="0"/>
              <a:t>Maria Skłodowska urodziła się 7 listopada 1867 w Warszawie, znajdującej się wtedy w Królestwie Polskim, będącym częścią Imperium Rosyjskiego. Przyszła na świat w domu rodzinnym przy ul. Freta 16. Obecnie mieści się tam muzeum jej imienia, jak również siedziba Polskiego Towarzystwa Chemicznego. </a:t>
            </a:r>
          </a:p>
        </p:txBody>
      </p:sp>
    </p:spTree>
    <p:extLst>
      <p:ext uri="{BB962C8B-B14F-4D97-AF65-F5344CB8AC3E}">
        <p14:creationId xmlns:p14="http://schemas.microsoft.com/office/powerpoint/2010/main" val="2698067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Dziękuje za obejrzenie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6" y="3462243"/>
            <a:ext cx="997248" cy="100031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47" y="2276872"/>
            <a:ext cx="606108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3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RODZICE I RODZEŃSTWO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600" dirty="0"/>
              <a:t>Matka: Bogusława Boguska, herbu Topór, nauczycielka, prowadziła pensję dla dziewcząt z dobrych domów. Zmarła na gruźlicę, gdy Maria miała 11 lat. Katoliczka. Ojciec : Władysław Skłodowski, herbu Dołęga. nauczyciel fizyki i matematyki, dyrektor dwóch gimnazjów męskich, prowadził też stancję dla chłopców. Ateista.</a:t>
            </a:r>
          </a:p>
          <a:p>
            <a:r>
              <a:rPr lang="pl-PL" sz="1600" dirty="0" smtClean="0"/>
              <a:t>Rodzeństwo od </a:t>
            </a:r>
            <a:r>
              <a:rPr lang="pl-PL" sz="1600" dirty="0"/>
              <a:t>lewej: Zofia, zmarła na tyfus gdy Maria miała 9 lat, Helena, nauczycielka, Maria Józef, znany warszawski lekarz, Bronisława , lekarka i działaczka społeczna, blisko związana z Marią. </a:t>
            </a:r>
          </a:p>
        </p:txBody>
      </p:sp>
    </p:spTree>
    <p:extLst>
      <p:ext uri="{BB962C8B-B14F-4D97-AF65-F5344CB8AC3E}">
        <p14:creationId xmlns:p14="http://schemas.microsoft.com/office/powerpoint/2010/main" val="286432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NAUKA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87624" y="2264312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Gdy Maria miała 10 lat rozpoczęła naukę na pensji dla dziewcząt, którą wcześniej prowadziła jej matka. Następnie kształciła się w III </a:t>
            </a:r>
            <a:r>
              <a:rPr lang="pl-PL" sz="2000" dirty="0" err="1" smtClean="0"/>
              <a:t>Żeoskim</a:t>
            </a:r>
            <a:r>
              <a:rPr lang="pl-PL" sz="2000" dirty="0" smtClean="0"/>
              <a:t> Gimnazjum Rządowym, które </a:t>
            </a:r>
            <a:r>
              <a:rPr lang="pl-PL" sz="2000" dirty="0" err="1" smtClean="0"/>
              <a:t>ukooczyła</a:t>
            </a:r>
            <a:r>
              <a:rPr lang="pl-PL" sz="2000" dirty="0" smtClean="0"/>
              <a:t> w 1883 roku ze złotym medalem. Kolejny rok spędziła na wsi u rodziny jej ojca, gdzie regenerowała siły fizyczne i psychiczne po bolesnych przeżyciach związanych ze śmiercią matki i siostry. Po powrocie do Warszawy udzielała korepetycji z matematyki, fizyki, języków obcych (znała polski, rosyjski, niemiecki, angielski, francuski). Wraz z siostrami Bronią i Helą wstąpiły na Uniwersytet Latający. Tam panny Skłodowskie poznały wybitnych profesorów, którzy przekazali im zakazaną przez władzę wiedzę.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29034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Czym się interesowała 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438400"/>
            <a:ext cx="3096344" cy="3366864"/>
          </a:xfrm>
        </p:spPr>
      </p:pic>
      <p:sp>
        <p:nvSpPr>
          <p:cNvPr id="5" name="Prostokąt 4"/>
          <p:cNvSpPr/>
          <p:nvPr/>
        </p:nvSpPr>
        <p:spPr>
          <a:xfrm>
            <a:off x="4716016" y="3112691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dirty="0"/>
              <a:t>I</a:t>
            </a:r>
            <a:r>
              <a:rPr lang="pl-PL" sz="2800" dirty="0" smtClean="0"/>
              <a:t>nteresowała się socjologią, matematyką, fizyką, literaturą, pisała także wiersze.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2473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 UKOŃZENIU GIMNAZJUM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3024337"/>
          </a:xfrm>
        </p:spPr>
        <p:txBody>
          <a:bodyPr>
            <a:noAutofit/>
          </a:bodyPr>
          <a:lstStyle/>
          <a:p>
            <a:r>
              <a:rPr lang="pl-PL" sz="2000" dirty="0"/>
              <a:t>Po ukończeniu nauki w gimnazjum udzielała korepetycji, zapisała się także na wykłady tajnej uczelni "Latającego Uniwersytetu", gdzie poznawała nauki przyrodnicze i socjologię. Później przez trzy lata pracowała jako guwernantka dzieci państwa </a:t>
            </a:r>
            <a:r>
              <a:rPr lang="pl-PL" sz="2000" dirty="0" err="1"/>
              <a:t>Żorawskich</a:t>
            </a:r>
            <a:r>
              <a:rPr lang="pl-PL" sz="2000" dirty="0"/>
              <a:t> w majątku Szczuki.</a:t>
            </a:r>
          </a:p>
          <a:p>
            <a:pPr indent="0">
              <a:buNone/>
            </a:pPr>
            <a:r>
              <a:rPr lang="pl-PL" sz="2000" dirty="0" smtClean="0"/>
              <a:t>Pierwsze </a:t>
            </a:r>
            <a:r>
              <a:rPr lang="pl-PL" sz="2000" dirty="0"/>
              <a:t>kroki naukowe Skłodowska stawiała w pracowni fizycznej i laboratorium chemicznym, które znajdowały się w Muzeum Przemysłu i Rolnictwa w Warszawie.</a:t>
            </a:r>
          </a:p>
        </p:txBody>
      </p:sp>
    </p:spTree>
    <p:extLst>
      <p:ext uri="{BB962C8B-B14F-4D97-AF65-F5344CB8AC3E}">
        <p14:creationId xmlns:p14="http://schemas.microsoft.com/office/powerpoint/2010/main" val="4148030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 Z UNIWERSYTETEM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828600" y="2492896"/>
            <a:ext cx="6480720" cy="3048001"/>
          </a:xfrm>
        </p:spPr>
        <p:txBody>
          <a:bodyPr>
            <a:noAutofit/>
          </a:bodyPr>
          <a:lstStyle/>
          <a:p>
            <a:pPr marL="2743200" lvl="6" indent="0">
              <a:buNone/>
            </a:pPr>
            <a:r>
              <a:rPr lang="pl-PL" sz="2400" dirty="0"/>
              <a:t>Ponieważ działające na terenie Polski uniwersytety nie przyjmowały kobiet, w 1891 roku Maria wyjechała do Paryża, gdzie na Sorbonie zapisała się na wydział nauk matematyczno-przyrodniczych.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2080189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376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MIŁOŚĆ ŻYCIA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W kolejnym roku poślubiła 35-letniego francuskiego fizyka Piotra Curie, którego poznała w czasie wizyty u mieszkającego w Paryżu polskiego fizyka Józefa Wierusza-Kowalskiego. Ślub odbył się w merostwie </a:t>
            </a:r>
            <a:r>
              <a:rPr lang="pl-PL" sz="2000" dirty="0" err="1"/>
              <a:t>Sceaux</a:t>
            </a:r>
            <a:r>
              <a:rPr lang="pl-PL" sz="2000" dirty="0"/>
              <a:t> pod Paryżem, a w podróż poślubną nowożeńcy wybrali się </a:t>
            </a:r>
            <a:r>
              <a:rPr lang="pl-PL" sz="2000" dirty="0" err="1" smtClean="0"/>
              <a:t>rowerami.Drugie</a:t>
            </a:r>
            <a:r>
              <a:rPr lang="pl-PL" sz="2000" dirty="0" smtClean="0"/>
              <a:t> nazwisko dostała właśnie po Piotrze Curie 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6572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DZIECI MARII SŁODOWSKIEJ –CURIE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dirty="0"/>
              <a:t>Pierwsza córka Marii - Irena przyszła na świat w 1897 roku. W 1935 roku także Irena, wspólnie z mężem Frederickiem Joliot-Curie, otrzyma Nagrodę Nobla za odkrycie zjawiska sztucznej promieniotwórczości</a:t>
            </a:r>
            <a:r>
              <a:rPr lang="pl-PL" dirty="0"/>
              <a:t>. </a:t>
            </a:r>
            <a:r>
              <a:rPr lang="pl-PL" sz="2200" dirty="0"/>
              <a:t>Rok później przyszła na świat druga córka małżonków Curie - Ewa, która w przyszłości, m.in. w czasie II wojny, będzie działać w Siłach Zbrojnych Wolnej Francji.</a:t>
            </a:r>
          </a:p>
        </p:txBody>
      </p:sp>
    </p:spTree>
    <p:extLst>
      <p:ext uri="{BB962C8B-B14F-4D97-AF65-F5344CB8AC3E}">
        <p14:creationId xmlns:p14="http://schemas.microsoft.com/office/powerpoint/2010/main" val="2455324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85</TotalTime>
  <Words>1104</Words>
  <Application>Microsoft Office PowerPoint</Application>
  <PresentationFormat>Pokaz na ekranie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Ekskluzywny</vt:lpstr>
      <vt:lpstr>Maria Skłodowska – Curie </vt:lpstr>
      <vt:lpstr>MŁODOŚĆ MARII</vt:lpstr>
      <vt:lpstr>RODZICE I RODZEŃSTWO </vt:lpstr>
      <vt:lpstr>NAUKA </vt:lpstr>
      <vt:lpstr>Czym się interesowała ?</vt:lpstr>
      <vt:lpstr>PO UKOŃZENIU GIMNAZJUM </vt:lpstr>
      <vt:lpstr>PROBLEM Z UNIWERSYTETEM </vt:lpstr>
      <vt:lpstr>MIŁOŚĆ ŻYCIA </vt:lpstr>
      <vt:lpstr>DZIECI MARII SŁODOWSKIEJ –CURIE </vt:lpstr>
      <vt:lpstr>Nagrody i osiągnięcia marii i Piotra  </vt:lpstr>
      <vt:lpstr>Strata bliskiej osoby </vt:lpstr>
      <vt:lpstr>Uczestnictwo marii skłodowskiej curie  </vt:lpstr>
      <vt:lpstr>OSTATNIA PODRÓŻ</vt:lpstr>
      <vt:lpstr>POGRZEB MARII SKŁODOWSKIEJ </vt:lpstr>
      <vt:lpstr>MUZEA UPAMIĘTNAJĄCE </vt:lpstr>
      <vt:lpstr>DZIECI TALENTY </vt:lpstr>
      <vt:lpstr>Ève Curie Labouisse </vt:lpstr>
      <vt:lpstr>BANKNOT  Z  MARIĄ </vt:lpstr>
      <vt:lpstr>Podsumowanie </vt:lpstr>
      <vt:lpstr>Dziękuje za obejrzenie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</dc:creator>
  <cp:lastModifiedBy>weronika</cp:lastModifiedBy>
  <cp:revision>8</cp:revision>
  <dcterms:created xsi:type="dcterms:W3CDTF">2020-10-26T15:40:47Z</dcterms:created>
  <dcterms:modified xsi:type="dcterms:W3CDTF">2020-10-26T17:06:11Z</dcterms:modified>
</cp:coreProperties>
</file>