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04AA3-7A49-455A-8C9E-3DDEF5B61707}" v="584" dt="2020-10-24T18:21:2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0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2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5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11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78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32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3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1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5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2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7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8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75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/>
          <a:lstStyle/>
          <a:p>
            <a:r>
              <a:rPr lang="pl-PL" dirty="0"/>
              <a:t>    Prezentacja  o Mari Skłodowskiej            Curie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Autor </a:t>
            </a:r>
            <a:r>
              <a:rPr lang="pl-PL" dirty="0" err="1"/>
              <a:t>piotr</a:t>
            </a:r>
            <a:r>
              <a:rPr lang="pl-PL" dirty="0"/>
              <a:t> wojciechowski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0BB78A-5F35-482E-9088-080E828B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Bodoni MT"/>
              </a:rPr>
              <a:t>Maria Skłodowska-Curie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605985-337B-4153-9F37-C409A5DA6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2F8422-6426-4066-9EB9-D3C4832DE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Maria Skłodowska-Curie urodziła się 7 listopada 1867 r. w Warszawie, w Królestwie Polskim, które było wówczas częścią Imperium Rosyjskiego. Była dwukrotną laureatką Nagrody Nobla – z fizyki i z chemii.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5C24999-DAF6-40D5-831F-6696F5265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7" descr="Obraz zawierający osoba, budynek, mężczyzna, trzymający&#10;&#10;Opis wygenerowany automatycznie">
            <a:extLst>
              <a:ext uri="{FF2B5EF4-FFF2-40B4-BE49-F238E27FC236}">
                <a16:creationId xmlns:a16="http://schemas.microsoft.com/office/drawing/2014/main" id="{D54A58BD-208E-44D9-80FF-584D18B9A54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52353" y="2944813"/>
            <a:ext cx="4845840" cy="2988467"/>
          </a:xfrm>
        </p:spPr>
      </p:pic>
    </p:spTree>
    <p:extLst>
      <p:ext uri="{BB962C8B-B14F-4D97-AF65-F5344CB8AC3E}">
        <p14:creationId xmlns:p14="http://schemas.microsoft.com/office/powerpoint/2010/main" val="16216717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D44ADB-BC51-40B7-8C8F-D471DD9D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56" y="356527"/>
            <a:ext cx="8825657" cy="1915647"/>
          </a:xfrm>
        </p:spPr>
        <p:txBody>
          <a:bodyPr/>
          <a:lstStyle/>
          <a:p>
            <a:r>
              <a:rPr lang="pl-PL" dirty="0"/>
              <a:t>Młodość Mari Skłodowskiej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645D81-6F38-40CF-9B2E-A759BA27E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3476" y="2700149"/>
            <a:ext cx="9138808" cy="3428235"/>
          </a:xfrm>
        </p:spPr>
        <p:txBody>
          <a:bodyPr>
            <a:normAutofit lnSpcReduction="10000"/>
          </a:bodyPr>
          <a:lstStyle/>
          <a:p>
            <a:r>
              <a:rPr lang="pl-PL" dirty="0">
                <a:ea typeface="+mj-lt"/>
                <a:cs typeface="+mj-lt"/>
              </a:rPr>
              <a:t>Rodzina Marii wywodziła się ze szlachty. Jej ojciec pochodził z rodziny z herbem </a:t>
            </a:r>
            <a:r>
              <a:rPr lang="pl-PL" b="1" dirty="0">
                <a:ea typeface="+mj-lt"/>
                <a:cs typeface="+mj-lt"/>
              </a:rPr>
              <a:t>Dołęga</a:t>
            </a:r>
            <a:r>
              <a:rPr lang="pl-PL" dirty="0">
                <a:ea typeface="+mj-lt"/>
                <a:cs typeface="+mj-lt"/>
              </a:rPr>
              <a:t>, a matka z rodziny z herbem </a:t>
            </a:r>
            <a:r>
              <a:rPr lang="pl-PL" b="1" dirty="0">
                <a:ea typeface="+mj-lt"/>
                <a:cs typeface="+mj-lt"/>
              </a:rPr>
              <a:t>Topór</a:t>
            </a:r>
            <a:r>
              <a:rPr lang="pl-PL" dirty="0">
                <a:ea typeface="+mj-lt"/>
                <a:cs typeface="+mj-lt"/>
              </a:rPr>
              <a:t>. Maria była piątym i ostatnim dzieckiem państwa Skłodowskich. Miała 3 siostry: </a:t>
            </a:r>
            <a:r>
              <a:rPr lang="pl-PL" b="1" dirty="0">
                <a:ea typeface="+mj-lt"/>
                <a:cs typeface="+mj-lt"/>
              </a:rPr>
              <a:t>Zofię, Bronisławę i Helenę</a:t>
            </a:r>
            <a:r>
              <a:rPr lang="pl-PL" dirty="0">
                <a:ea typeface="+mj-lt"/>
                <a:cs typeface="+mj-lt"/>
              </a:rPr>
              <a:t> oraz brata </a:t>
            </a:r>
            <a:r>
              <a:rPr lang="pl-PL" b="1" dirty="0">
                <a:ea typeface="+mj-lt"/>
                <a:cs typeface="+mj-lt"/>
              </a:rPr>
              <a:t>Józefa.</a:t>
            </a:r>
            <a:r>
              <a:rPr lang="pl-PL" dirty="0">
                <a:ea typeface="+mj-lt"/>
                <a:cs typeface="+mj-lt"/>
              </a:rPr>
              <a:t> Zofia zmarła, kiedy Maria miała 9 lat. Dwa lata później zmarła też jej matka. Maria była bardzo zdolnym i inteligentnym dzieckiem. Już w wieku 4 lat umiała czytać. W wieku 10 lat rozpoczęła naukę w pensji dla dziewcząt, a później poszła do </a:t>
            </a:r>
            <a:r>
              <a:rPr lang="pl-PL" b="1" dirty="0">
                <a:ea typeface="+mj-lt"/>
                <a:cs typeface="+mj-lt"/>
              </a:rPr>
              <a:t>||| Żeńskiego Gimnazjum Rządowego</a:t>
            </a:r>
            <a:r>
              <a:rPr lang="pl-PL" dirty="0">
                <a:ea typeface="+mj-lt"/>
                <a:cs typeface="+mj-lt"/>
              </a:rPr>
              <a:t>, które ukończyła ze złotym medalem.  Po zakończeniu nauki w gimnazjum poszła wraz z siostrami na </a:t>
            </a:r>
            <a:r>
              <a:rPr lang="pl-PL" b="1" dirty="0">
                <a:ea typeface="+mj-lt"/>
                <a:cs typeface="+mj-lt"/>
              </a:rPr>
              <a:t>Uniwersytet Latający</a:t>
            </a:r>
            <a:r>
              <a:rPr lang="pl-PL" dirty="0">
                <a:ea typeface="+mj-lt"/>
                <a:cs typeface="+mj-lt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6333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AE431C-3FE2-4848-9927-A051D4C0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31" y="754327"/>
            <a:ext cx="8825657" cy="1915647"/>
          </a:xfrm>
        </p:spPr>
        <p:txBody>
          <a:bodyPr/>
          <a:lstStyle/>
          <a:p>
            <a:r>
              <a:rPr lang="pl-PL" dirty="0"/>
              <a:t>Jak Maria poznała Piotra Curie.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A1DDD6-87EB-4B3C-B76A-881261AD3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9205" y="3086695"/>
            <a:ext cx="9873407" cy="2729678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ea typeface="+mj-lt"/>
                <a:cs typeface="+mj-lt"/>
              </a:rPr>
              <a:t>W 1894 roku Skłodowska przeprowadzała badania nad magnetyzmem metali. Spotkała wówczas przebywającego w Paryżu polskiego fizyka – Józefa Wierusz-Kowalskiego. Wierusz-Kowalski zaprosił do siebie 35-letniego Piotra Curie – już dość dobrze znanego fizyka, doktoranta i kawalera oddanego swojej pracy – i  zarekomendował mu Skłodowską, której obiecał pomóc w znalezieniu laboratorium, gdzie mogłaby prowadzić swoje doświadczenia. </a:t>
            </a:r>
            <a:endParaRPr lang="pl-PL" dirty="0"/>
          </a:p>
          <a:p>
            <a:r>
              <a:rPr lang="pl-PL" dirty="0">
                <a:ea typeface="+mj-lt"/>
                <a:cs typeface="+mj-lt"/>
              </a:rPr>
              <a:t>Wówczas Maria i Piotr się poznali, rozpoczęli współpracę, a z czasem narodziło się również między nimi i uczucie. W 1895 roku wzięli ślub. 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5830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3FDEF9-2A1B-4011-93BD-09B90F31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87" y="252144"/>
            <a:ext cx="8825657" cy="1915647"/>
          </a:xfrm>
        </p:spPr>
        <p:txBody>
          <a:bodyPr/>
          <a:lstStyle/>
          <a:p>
            <a:r>
              <a:rPr lang="pl-PL" dirty="0" err="1"/>
              <a:t>Osiagnięcia</a:t>
            </a:r>
            <a:r>
              <a:rPr lang="pl-PL" dirty="0"/>
              <a:t> Marii Skłodowskiej-Curie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1D547E-5026-40B0-891C-FAF19130E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709" y="2731464"/>
            <a:ext cx="9545904" cy="2906317"/>
          </a:xfrm>
        </p:spPr>
        <p:txBody>
          <a:bodyPr/>
          <a:lstStyle/>
          <a:p>
            <a:r>
              <a:rPr lang="pl-PL" b="1" dirty="0">
                <a:ea typeface="+mj-lt"/>
                <a:cs typeface="+mj-lt"/>
              </a:rPr>
              <a:t>10 grudnia 1903 roku, Nagrodę Nobla w dziedzinie fizyki odebrali Maria Skłodowska-Curie i jej mąż Piotr Curie. Osiem lat później - już samodzielnie - Skłodowska otrzymała Nagrodę Nobla w dziedzinie chemii, stając się jedyną kobietą posiadającą to wyróżnienie w dwóch różnych dziedzinach.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514419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276F5-ADAF-4300-9028-54702C1F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Ciekawostki...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FBF9D7-BDAE-4176-BBFA-79C521AA69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184E6E-EED3-4EB0-A88B-D015D560005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ea typeface="+mj-lt"/>
                <a:cs typeface="+mj-lt"/>
              </a:rPr>
              <a:t>ukochanym psem rodziny Skłodowskich był Lancet wyżeł</a:t>
            </a:r>
            <a:endParaRPr lang="pl-PL" b="1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67AD17-9EEB-4F43-842B-2822749D9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A7E895C-6E91-4A0D-915F-33A161C7184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ea typeface="+mj-lt"/>
                <a:cs typeface="+mj-lt"/>
              </a:rPr>
              <a:t> Maria udzielała tajnych lekcji dzieciom ze wsi</a:t>
            </a:r>
          </a:p>
          <a:p>
            <a:r>
              <a:rPr lang="pl-PL" sz="2400" b="1" dirty="0"/>
              <a:t>---------------------</a:t>
            </a:r>
          </a:p>
          <a:p>
            <a:r>
              <a:rPr lang="pl-PL" sz="2400" b="1" dirty="0"/>
              <a:t>Maria Skłodowska</a:t>
            </a:r>
          </a:p>
          <a:p>
            <a:r>
              <a:rPr lang="pl-PL" sz="2400" b="1" dirty="0"/>
              <a:t>Na banknocie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E6391F5C-18BF-4E0A-9CDD-DB41EA7A78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0E9D9946-DFAA-45C8-AAB1-DC431107895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pl-PL" sz="2400" b="1" dirty="0">
                <a:ea typeface="+mj-lt"/>
                <a:cs typeface="+mj-lt"/>
              </a:rPr>
              <a:t>Maria znała się z Ignacym Paderewskim</a:t>
            </a:r>
            <a:endParaRPr lang="pl-PL" sz="2400"/>
          </a:p>
          <a:p>
            <a:r>
              <a:rPr lang="pl-PL" sz="2400" dirty="0">
                <a:ea typeface="+mj-lt"/>
                <a:cs typeface="+mj-lt"/>
              </a:rPr>
              <a:t>Poznała go podczas przedstawienia w Paryżu.</a:t>
            </a:r>
            <a:endParaRPr lang="pl-PL" sz="2400" dirty="0"/>
          </a:p>
          <a:p>
            <a:endParaRPr lang="pl-PL" dirty="0"/>
          </a:p>
        </p:txBody>
      </p:sp>
      <p:pic>
        <p:nvPicPr>
          <p:cNvPr id="9" name="Obraz 9" descr="Obraz zawierający rysunek&#10;&#10;Opis wygenerowany automatycznie">
            <a:extLst>
              <a:ext uri="{FF2B5EF4-FFF2-40B4-BE49-F238E27FC236}">
                <a16:creationId xmlns:a16="http://schemas.microsoft.com/office/drawing/2014/main" id="{3487F52F-99CC-4887-9C85-DF5A669F5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4453699"/>
            <a:ext cx="2743200" cy="1522476"/>
          </a:xfrm>
          <a:prstGeom prst="rect">
            <a:avLst/>
          </a:prstGeom>
        </p:spPr>
      </p:pic>
      <p:pic>
        <p:nvPicPr>
          <p:cNvPr id="10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D0D2D08E-C861-4C26-B3BA-33AC8C2C8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589" y="5212138"/>
            <a:ext cx="2838447" cy="15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5706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osoba, zdjęcie, zewnętrzne, stare&#10;&#10;Opis wygenerowany automatycznie">
            <a:extLst>
              <a:ext uri="{FF2B5EF4-FFF2-40B4-BE49-F238E27FC236}">
                <a16:creationId xmlns:a16="http://schemas.microsoft.com/office/drawing/2014/main" id="{3EB46B00-8E81-4ADF-BAE1-DEF2ECAC2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063" y="178594"/>
            <a:ext cx="3374231" cy="237696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F333E65-677A-43EC-88AF-5512FA9D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35" y="-781253"/>
            <a:ext cx="8825657" cy="1915647"/>
          </a:xfrm>
        </p:spPr>
        <p:txBody>
          <a:bodyPr/>
          <a:lstStyle/>
          <a:p>
            <a:r>
              <a:rPr lang="pl-PL" dirty="0"/>
              <a:t>Zdjęcia...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9B6D5-DBEF-4D75-B590-EF95BA8AEB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osoba, kobieta, stół, trzymający&#10;&#10;Opis wygenerowany automatycznie">
            <a:extLst>
              <a:ext uri="{FF2B5EF4-FFF2-40B4-BE49-F238E27FC236}">
                <a16:creationId xmlns:a16="http://schemas.microsoft.com/office/drawing/2014/main" id="{43ED9489-FA03-458C-B87A-706BF75D7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87" y="3875723"/>
            <a:ext cx="3886199" cy="2447807"/>
          </a:xfrm>
          <a:prstGeom prst="rect">
            <a:avLst/>
          </a:prstGeom>
        </p:spPr>
      </p:pic>
      <p:pic>
        <p:nvPicPr>
          <p:cNvPr id="7" name="Obraz 7" descr="Obraz zawierający osoba, zewnętrzne, budynek, zdjęcie&#10;&#10;Opis wygenerowany automatycznie">
            <a:extLst>
              <a:ext uri="{FF2B5EF4-FFF2-40B4-BE49-F238E27FC236}">
                <a16:creationId xmlns:a16="http://schemas.microsoft.com/office/drawing/2014/main" id="{38C2089D-0F30-4E0B-9C27-432646CA1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712" y="1660787"/>
            <a:ext cx="2743200" cy="310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4255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Ion</vt:lpstr>
      <vt:lpstr>    Prezentacja  o Mari Skłodowskiej            Curie</vt:lpstr>
      <vt:lpstr>Maria Skłodowska-Curie</vt:lpstr>
      <vt:lpstr>Młodość Mari Skłodowskiej</vt:lpstr>
      <vt:lpstr>Jak Maria poznała Piotra Curie.</vt:lpstr>
      <vt:lpstr>Osiagnięcia Marii Skłodowskiej-Curie</vt:lpstr>
      <vt:lpstr>Ciekawostki...</vt:lpstr>
      <vt:lpstr>Zdjęcia...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229</cp:revision>
  <dcterms:created xsi:type="dcterms:W3CDTF">2020-10-24T16:44:44Z</dcterms:created>
  <dcterms:modified xsi:type="dcterms:W3CDTF">2020-10-24T18:25:16Z</dcterms:modified>
</cp:coreProperties>
</file>