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78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5" r:id="rId14"/>
    <p:sldId id="264" r:id="rId15"/>
    <p:sldId id="263" r:id="rId16"/>
    <p:sldId id="261" r:id="rId1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444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55597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157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279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5139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856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9291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251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121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4454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689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85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12FFB-D577-45D8-9112-29E8E490B6DF}" type="datetimeFigureOut">
              <a:rPr lang="pl-PL" smtClean="0"/>
              <a:pPr/>
              <a:t>2020-11-19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A710-E14F-46EF-A404-1C0DE61EDB77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153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82039"/>
          </a:xfrm>
        </p:spPr>
        <p:txBody>
          <a:bodyPr/>
          <a:lstStyle/>
          <a:p>
            <a:pPr algn="ctr"/>
            <a:r>
              <a:rPr lang="pl-PL" dirty="0" smtClean="0"/>
              <a:t>RODZICE !!!</a:t>
            </a:r>
            <a:br>
              <a:rPr lang="pl-PL" dirty="0" smtClean="0"/>
            </a:br>
            <a:r>
              <a:rPr lang="pl-PL" dirty="0" smtClean="0"/>
              <a:t>APEL WASZEGO DZIECKA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2388358"/>
            <a:ext cx="10017369" cy="3788605"/>
          </a:xfrm>
        </p:spPr>
      </p:pic>
    </p:spTree>
    <p:extLst>
      <p:ext uri="{BB962C8B-B14F-4D97-AF65-F5344CB8AC3E}">
        <p14:creationId xmlns:p14="http://schemas.microsoft.com/office/powerpoint/2010/main" val="17335531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214302"/>
          </a:xfrm>
        </p:spPr>
        <p:txBody>
          <a:bodyPr>
            <a:norm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ZAWSZE SIĘ ROZUMIEMY</a:t>
            </a:r>
            <a:b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PAMIĘTAJ, ŻE JESZCZE TRUDNO MI WYRAZIĆ SWOJE MYŚLI</a:t>
            </a:r>
            <a:endParaRPr lang="pl-PL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677" y="2268414"/>
            <a:ext cx="9689123" cy="4308231"/>
          </a:xfrm>
        </p:spPr>
      </p:pic>
    </p:spTree>
    <p:extLst>
      <p:ext uri="{BB962C8B-B14F-4D97-AF65-F5344CB8AC3E}">
        <p14:creationId xmlns:p14="http://schemas.microsoft.com/office/powerpoint/2010/main" val="417583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240200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NIE BĘDŹ </a:t>
            </a:r>
            <a:r>
              <a:rPr lang="pl-PL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NIEKONSEKWENTNY ! </a:t>
            </a:r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TO MNIE MARTWI, TRACĘ WÓWCZAS CAŁĄ MOJĄ                                WIARĘ W CIEBIE </a:t>
            </a:r>
            <a: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pl-PL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877" y="2402006"/>
            <a:ext cx="8792308" cy="4227394"/>
          </a:xfrm>
        </p:spPr>
      </p:pic>
    </p:spTree>
    <p:extLst>
      <p:ext uri="{BB962C8B-B14F-4D97-AF65-F5344CB8AC3E}">
        <p14:creationId xmlns:p14="http://schemas.microsoft.com/office/powerpoint/2010/main" val="3847391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ODTRĄCAJ MNIE, GDY DRĘCZĘ CIĘ 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PYTANIAMI !</a:t>
            </a: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MOŻE SIĘ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OKAZAĆ, ŻE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POSZUKAM </a:t>
            </a:r>
            <a:r>
              <a:rPr lang="pl-PL" sz="2400" b="1" dirty="0" smtClean="0">
                <a:latin typeface="Arial" pitchFamily="34" charset="0"/>
                <a:cs typeface="Arial" pitchFamily="34" charset="0"/>
              </a:rPr>
              <a:t>WYJAŚNIEŃ GDZIE INDZIEJ</a:t>
            </a:r>
            <a:endParaRPr 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23" y="1863969"/>
            <a:ext cx="9513277" cy="4765431"/>
          </a:xfrm>
        </p:spPr>
      </p:pic>
    </p:spTree>
    <p:extLst>
      <p:ext uri="{BB962C8B-B14F-4D97-AF65-F5344CB8AC3E}">
        <p14:creationId xmlns:p14="http://schemas.microsoft.com/office/powerpoint/2010/main" val="1462027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WMAWIAJ MI, ŻE MOJE LĘKI SĄ GŁUPIE</a:t>
            </a:r>
            <a:r>
              <a:rPr lang="pl-PL" sz="36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TAK JUŻ MAM, ŻE PO PROSTU SIĘ BOJĘ, PRZYTUL MNIE WTEDY</a:t>
            </a:r>
            <a:endParaRPr lang="pl-PL" sz="3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t="6973" r="50371" b="8656"/>
          <a:stretch>
            <a:fillRect/>
          </a:stretch>
        </p:blipFill>
        <p:spPr>
          <a:xfrm>
            <a:off x="1542196" y="2088107"/>
            <a:ext cx="8652681" cy="4148919"/>
          </a:xfrm>
        </p:spPr>
      </p:pic>
    </p:spTree>
    <p:extLst>
      <p:ext uri="{BB962C8B-B14F-4D97-AF65-F5344CB8AC3E}">
        <p14:creationId xmlns:p14="http://schemas.microsoft.com/office/powerpoint/2010/main" val="375451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MAM PRAWO DO RÓŻNYCH EPSKERYMENTÓW</a:t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TO MÓJ SPOSÓB NA ŻYCIE, WIĘC PRZYMKNIJ NA TO OCZY. 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015" y="1690688"/>
            <a:ext cx="8932985" cy="4833204"/>
          </a:xfrm>
        </p:spPr>
      </p:pic>
    </p:spTree>
    <p:extLst>
      <p:ext uri="{BB962C8B-B14F-4D97-AF65-F5344CB8AC3E}">
        <p14:creationId xmlns:p14="http://schemas.microsoft.com/office/powerpoint/2010/main" val="99263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3609" y="283238"/>
            <a:ext cx="10515600" cy="1763926"/>
          </a:xfrm>
        </p:spPr>
        <p:txBody>
          <a:bodyPr>
            <a:normAutofit fontScale="90000"/>
          </a:bodyPr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BĄDŹ </a:t>
            </a:r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ŚLEPY !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b="1" dirty="0" smtClean="0">
                <a:latin typeface="Arial" pitchFamily="34" charset="0"/>
                <a:cs typeface="Arial" pitchFamily="34" charset="0"/>
              </a:rPr>
            </a:br>
            <a:r>
              <a:rPr lang="pl-PL" sz="2700" b="1" dirty="0" smtClean="0">
                <a:latin typeface="Arial" pitchFamily="34" charset="0"/>
                <a:cs typeface="Arial" pitchFamily="34" charset="0"/>
              </a:rPr>
              <a:t>PRZYZNAJ, ŻĘ ROSNĘ. WIEM, JAK TRUDNO DOTRZYMAĆ </a:t>
            </a:r>
            <a:r>
              <a:rPr lang="pl-PL" sz="2700" b="1" dirty="0" smtClean="0">
                <a:latin typeface="Arial" pitchFamily="34" charset="0"/>
                <a:cs typeface="Arial" pitchFamily="34" charset="0"/>
              </a:rPr>
              <a:t>                           MI </a:t>
            </a:r>
            <a:r>
              <a:rPr lang="pl-PL" sz="2700" b="1" dirty="0" smtClean="0">
                <a:latin typeface="Arial" pitchFamily="34" charset="0"/>
                <a:cs typeface="Arial" pitchFamily="34" charset="0"/>
              </a:rPr>
              <a:t>KROKU </a:t>
            </a:r>
            <a:r>
              <a:rPr lang="pl-PL" sz="27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pl-PL" sz="2700" b="1" dirty="0" smtClean="0">
                <a:latin typeface="Arial" pitchFamily="34" charset="0"/>
                <a:cs typeface="Arial" pitchFamily="34" charset="0"/>
              </a:rPr>
              <a:t>ALE ZRÓB, CO MOŻESZ, ŻEBY NAM SIĘ UDAŁO</a:t>
            </a:r>
            <a:br>
              <a:rPr lang="pl-PL" sz="2700" b="1" dirty="0" smtClean="0">
                <a:latin typeface="Arial" pitchFamily="34" charset="0"/>
                <a:cs typeface="Arial" pitchFamily="34" charset="0"/>
              </a:rPr>
            </a:br>
            <a:endParaRPr lang="pl-PL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446" y="1825625"/>
            <a:ext cx="9407769" cy="4351338"/>
          </a:xfrm>
        </p:spPr>
      </p:pic>
    </p:spTree>
    <p:extLst>
      <p:ext uri="{BB962C8B-B14F-4D97-AF65-F5344CB8AC3E}">
        <p14:creationId xmlns:p14="http://schemas.microsoft.com/office/powerpoint/2010/main" val="1268210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BÓJ SIĘ MIŁOŚCI. NIGDY! </a:t>
            </a:r>
            <a:endParaRPr lang="pl-PL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8" t="20793" r="4897" b="9079"/>
          <a:stretch/>
        </p:blipFill>
        <p:spPr>
          <a:xfrm>
            <a:off x="2356338" y="1477109"/>
            <a:ext cx="7227277" cy="4308230"/>
          </a:xfrm>
        </p:spPr>
      </p:pic>
    </p:spTree>
    <p:extLst>
      <p:ext uri="{BB962C8B-B14F-4D97-AF65-F5344CB8AC3E}">
        <p14:creationId xmlns:p14="http://schemas.microsoft.com/office/powerpoint/2010/main" val="105716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28601"/>
            <a:ext cx="10515600" cy="2285999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4000" dirty="0"/>
              <a:t> </a:t>
            </a:r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</a:t>
            </a:r>
            <a:r>
              <a:rPr lang="pl-PL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psuj mnie, dając mi wszystko, o co cię </a:t>
            </a:r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proszę</a:t>
            </a:r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!</a:t>
            </a:r>
            <a:b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4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000" b="1" dirty="0" smtClean="0">
                <a:latin typeface="Arial" pitchFamily="34" charset="0"/>
                <a:cs typeface="Arial" pitchFamily="34" charset="0"/>
              </a:rPr>
            </a:br>
            <a:r>
              <a:rPr lang="pl-PL" sz="3100" b="1" dirty="0" smtClean="0">
                <a:latin typeface="Arial" pitchFamily="34" charset="0"/>
                <a:cs typeface="Arial" pitchFamily="34" charset="0"/>
              </a:rPr>
              <a:t>Niektórymi </a:t>
            </a:r>
            <a:r>
              <a:rPr lang="pl-PL" sz="3100" b="1" dirty="0">
                <a:latin typeface="Arial" pitchFamily="34" charset="0"/>
                <a:cs typeface="Arial" pitchFamily="34" charset="0"/>
              </a:rPr>
              <a:t>prośbami wystawiam </a:t>
            </a:r>
            <a:r>
              <a:rPr lang="pl-PL" sz="3100" b="1" dirty="0" smtClean="0">
                <a:latin typeface="Arial" pitchFamily="34" charset="0"/>
                <a:cs typeface="Arial" pitchFamily="34" charset="0"/>
              </a:rPr>
              <a:t>Cię </a:t>
            </a:r>
            <a:r>
              <a:rPr lang="pl-PL" sz="3100" b="1" dirty="0">
                <a:latin typeface="Arial" pitchFamily="34" charset="0"/>
                <a:cs typeface="Arial" pitchFamily="34" charset="0"/>
              </a:rPr>
              <a:t>jedynie na próbę.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4" r="52993" b="6156"/>
          <a:stretch/>
        </p:blipFill>
        <p:spPr>
          <a:xfrm>
            <a:off x="2426678" y="2514600"/>
            <a:ext cx="7033846" cy="3692769"/>
          </a:xfrm>
        </p:spPr>
      </p:pic>
    </p:spTree>
    <p:extLst>
      <p:ext uri="{BB962C8B-B14F-4D97-AF65-F5344CB8AC3E}">
        <p14:creationId xmlns:p14="http://schemas.microsoft.com/office/powerpoint/2010/main" val="2881398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750278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OBAWIAJ SIĘ POSTEPOWAĆ WOBEC MNIE ZDECYDOWANIE</a:t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DAJE MI TO POCZUCIE BEZPIECZEŃSTWA</a:t>
            </a:r>
            <a:endParaRPr lang="pl-PL" sz="3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43" t="45738"/>
          <a:stretch/>
        </p:blipFill>
        <p:spPr>
          <a:xfrm>
            <a:off x="1969477" y="2115403"/>
            <a:ext cx="8932985" cy="4408489"/>
          </a:xfrm>
        </p:spPr>
      </p:pic>
    </p:spTree>
    <p:extLst>
      <p:ext uri="{BB962C8B-B14F-4D97-AF65-F5344CB8AC3E}">
        <p14:creationId xmlns:p14="http://schemas.microsoft.com/office/powerpoint/2010/main" val="194566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BAGATELIZUJ MOICH ZŁYCH NAWYKÓW! </a:t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POMÓŻMI JE ZWALCZYĆ, PÓKI JEST TO JESZCZE MOŻLIWE</a:t>
            </a:r>
            <a:endParaRPr 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138" y="1916723"/>
            <a:ext cx="8845061" cy="4624754"/>
          </a:xfrm>
        </p:spPr>
      </p:pic>
    </p:spTree>
    <p:extLst>
      <p:ext uri="{BB962C8B-B14F-4D97-AF65-F5344CB8AC3E}">
        <p14:creationId xmlns:p14="http://schemas.microsoft.com/office/powerpoint/2010/main" val="1073424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82290"/>
          </a:xfrm>
        </p:spPr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KARĆ MNIE W OBECNOŚCI INNYCH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LEPIEJ SOBIE Z TYM RADZĘ, GDY MÓWISZ DO MNIE                   SPOKOJNIE I DYSKRETNIE </a:t>
            </a:r>
            <a:endParaRPr 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09" t="8160" r="3870" b="7641"/>
          <a:stretch>
            <a:fillRect/>
          </a:stretch>
        </p:blipFill>
        <p:spPr>
          <a:xfrm>
            <a:off x="4612942" y="2497540"/>
            <a:ext cx="3616657" cy="3098042"/>
          </a:xfrm>
        </p:spPr>
      </p:pic>
    </p:spTree>
    <p:extLst>
      <p:ext uri="{BB962C8B-B14F-4D97-AF65-F5344CB8AC3E}">
        <p14:creationId xmlns:p14="http://schemas.microsoft.com/office/powerpoint/2010/main" val="1924482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BROŃ MNIE PRZED KONSEKWENCJAMI</a:t>
            </a:r>
            <a: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latin typeface="Arial" pitchFamily="34" charset="0"/>
                <a:cs typeface="Arial" pitchFamily="34" charset="0"/>
              </a:rPr>
              <a:t>POTRZEBUJĘ TAKŻE  SIĘ BOLESNYCH DOŚWIADCZEŃ </a:t>
            </a:r>
            <a:endParaRPr lang="pl-PL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15" y="1690688"/>
            <a:ext cx="8968153" cy="4833204"/>
          </a:xfrm>
        </p:spPr>
      </p:pic>
    </p:spTree>
    <p:extLst>
      <p:ext uri="{BB962C8B-B14F-4D97-AF65-F5344CB8AC3E}">
        <p14:creationId xmlns:p14="http://schemas.microsoft.com/office/powerpoint/2010/main" val="2534078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</a:t>
            </a:r>
            <a:r>
              <a:rPr lang="pl-PL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PRZEJMUJ SIĘ, GDY MÓWIĘ, ŻE CIE NIENAWIDZĘ! </a:t>
            </a: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pl-PL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75"/>
          <a:stretch/>
        </p:blipFill>
        <p:spPr>
          <a:xfrm>
            <a:off x="838200" y="2096294"/>
            <a:ext cx="10820400" cy="3460444"/>
          </a:xfrm>
        </p:spPr>
      </p:pic>
    </p:spTree>
    <p:extLst>
      <p:ext uri="{BB962C8B-B14F-4D97-AF65-F5344CB8AC3E}">
        <p14:creationId xmlns:p14="http://schemas.microsoft.com/office/powerpoint/2010/main" val="2078585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PROSZĘ, NIE ZRZĘDŹ !</a:t>
            </a:r>
            <a:br>
              <a:rPr lang="pl-PL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BĘDĘ MUSIAŁ SIĘ PRZED TOBĄ BRONIĆ I STANĘ SIĘ GŁUCHY</a:t>
            </a:r>
            <a:endParaRPr lang="pl-PL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5625"/>
            <a:ext cx="9319846" cy="4351338"/>
          </a:xfrm>
        </p:spPr>
      </p:pic>
    </p:spTree>
    <p:extLst>
      <p:ext uri="{BB962C8B-B14F-4D97-AF65-F5344CB8AC3E}">
        <p14:creationId xmlns:p14="http://schemas.microsoft.com/office/powerpoint/2010/main" val="2793422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NIE DAWAJ MI OBIETNIC BEZ POKRYCIA! </a:t>
            </a: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2800" b="1" dirty="0" smtClean="0">
                <a:latin typeface="Arial" pitchFamily="34" charset="0"/>
                <a:cs typeface="Arial" pitchFamily="34" charset="0"/>
              </a:rPr>
              <a:t>JEST MI PRZYKRO, GDY NIC NIE WYCHODZI Z TWOICH OBIETNIC</a:t>
            </a:r>
            <a:endParaRPr lang="pl-PL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63"/>
          <a:stretch/>
        </p:blipFill>
        <p:spPr>
          <a:xfrm>
            <a:off x="1318846" y="2145323"/>
            <a:ext cx="9706708" cy="4501662"/>
          </a:xfrm>
        </p:spPr>
      </p:pic>
    </p:spTree>
    <p:extLst>
      <p:ext uri="{BB962C8B-B14F-4D97-AF65-F5344CB8AC3E}">
        <p14:creationId xmlns:p14="http://schemas.microsoft.com/office/powerpoint/2010/main" val="1552114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7827099</TotalTime>
  <Words>76</Words>
  <Application>Microsoft Office PowerPoint</Application>
  <PresentationFormat>Panoramiczny</PresentationFormat>
  <Paragraphs>16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Motyw pakietu Office</vt:lpstr>
      <vt:lpstr>RODZICE !!! APEL WASZEGO DZIECKA </vt:lpstr>
      <vt:lpstr>  Nie psuj mnie, dając mi wszystko, o co cię proszę!  Niektórymi prośbami wystawiam Cię jedynie na próbę. </vt:lpstr>
      <vt:lpstr>NIE OBAWIAJ SIĘ POSTEPOWAĆ WOBEC MNIE ZDECYDOWANIE  DAJE MI TO POCZUCIE BEZPIECZEŃSTWA</vt:lpstr>
      <vt:lpstr>NIE BAGATELIZUJ MOICH ZŁYCH NAWYKÓW!   POMÓŻMI JE ZWALCZYĆ, PÓKI JEST TO JESZCZE MOŻLIWE</vt:lpstr>
      <vt:lpstr>NIE KARĆ MNIE W OBECNOŚCI INNYCH  LEPIEJ SOBIE Z TYM RADZĘ, GDY MÓWISZ DO MNIE                   SPOKOJNIE I DYSKRETNIE </vt:lpstr>
      <vt:lpstr>NIE BROŃ MNIE PRZED KONSEKWENCJAMI  POTRZEBUJĘ TAKŻE  SIĘ BOLESNYCH DOŚWIADCZEŃ </vt:lpstr>
      <vt:lpstr> NIE PRZEJMUJ SIĘ, GDY MÓWIĘ, ŻE CIE NIENAWIDZĘ!   </vt:lpstr>
      <vt:lpstr>PROSZĘ, NIE ZRZĘDŹ !  BĘDĘ MUSIAŁ SIĘ PRZED TOBĄ BRONIĆ I STANĘ SIĘ GŁUCHY</vt:lpstr>
      <vt:lpstr>NIE DAWAJ MI OBIETNIC BEZ POKRYCIA!   JEST MI PRZYKRO, GDY NIC NIE WYCHODZI Z TWOICH OBIETNIC</vt:lpstr>
      <vt:lpstr>NIE ZAWSZE SIĘ ROZUMIEMY  PAMIĘTAJ, ŻE JESZCZE TRUDNO MI WYRAZIĆ SWOJE MYŚLI</vt:lpstr>
      <vt:lpstr>   NIE BĘDŹ NIEKONSEKWENTNY !   TO MNIE MARTWI, TRACĘ WÓWCZAS CAŁĄ MOJĄ                                WIARĘ W CIEBIE  </vt:lpstr>
      <vt:lpstr>NIE ODTRĄCAJ MNIE, GDY DRĘCZĘ CIĘ PYTANIAMI !   MOŻE SIĘ  OKAZAĆ, ŻE POSZUKAM WYJAŚNIEŃ GDZIE INDZIEJ</vt:lpstr>
      <vt:lpstr>NIE WMAWIAJ MI, ŻE MOJE LĘKI SĄ GŁUPIE  TAK JUŻ MAM, ŻE PO PROSTU SIĘ BOJĘ, PRZYTUL MNIE WTEDY</vt:lpstr>
      <vt:lpstr>MAM PRAWO DO RÓŻNYCH EPSKERYMENTÓW  TO MÓJ SPOSÓB NA ŻYCIE, WIĘC PRZYMKNIJ NA TO OCZY. </vt:lpstr>
      <vt:lpstr>NIE BĄDŹ ŚLEPY !  PRZYZNAJ, ŻĘ ROSNĘ. WIEM, JAK TRUDNO DOTRZYMAĆ                            MI KROKU , ALE ZRÓB, CO MOŻESZ, ŻEBY NAM SIĘ UDAŁO </vt:lpstr>
      <vt:lpstr>NIE BÓJ SIĘ MIŁOŚCI. NIGDY!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RODZICÓW:  APEL WASZEGO DZIECKA </dc:title>
  <dc:creator>Elżbieta Pesta-Wojtysiak</dc:creator>
  <cp:lastModifiedBy>Elżbieta Pesta-Wojtysiak</cp:lastModifiedBy>
  <cp:revision>15</cp:revision>
  <dcterms:created xsi:type="dcterms:W3CDTF">2020-11-17T21:08:33Z</dcterms:created>
  <dcterms:modified xsi:type="dcterms:W3CDTF">2020-11-19T08:52:01Z</dcterms:modified>
</cp:coreProperties>
</file>