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8" r:id="rId1"/>
  </p:sldMasterIdLst>
  <p:sldIdLst>
    <p:sldId id="256" r:id="rId2"/>
    <p:sldId id="259" r:id="rId3"/>
    <p:sldId id="265" r:id="rId4"/>
    <p:sldId id="260" r:id="rId5"/>
    <p:sldId id="264" r:id="rId6"/>
    <p:sldId id="261" r:id="rId7"/>
    <p:sldId id="266" r:id="rId8"/>
    <p:sldId id="267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52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56207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2492380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869984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547685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53276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957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086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067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840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1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201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2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0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44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78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C1C18-307B-4F68-A007-B5B542270E8D}" type="datetimeFigureOut">
              <a:rPr lang="en-US" smtClean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67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  <p:sldLayoutId id="2147483741" r:id="rId13"/>
    <p:sldLayoutId id="2147483742" r:id="rId14"/>
    <p:sldLayoutId id="2147483743" r:id="rId15"/>
    <p:sldLayoutId id="2147483744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27FD25B-04C2-4E64-A30E-85DD3EE455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3618" y="1597073"/>
            <a:ext cx="4143653" cy="2367559"/>
          </a:xfrm>
        </p:spPr>
        <p:txBody>
          <a:bodyPr>
            <a:normAutofit fontScale="90000"/>
          </a:bodyPr>
          <a:lstStyle/>
          <a:p>
            <a:r>
              <a:rPr lang="pl-PL" dirty="0"/>
              <a:t>Maria Skłodowska Curie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60DF7DD-12FD-40E6-8BC7-A5DFA99EBC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53357" y="4976015"/>
            <a:ext cx="3179628" cy="1881985"/>
          </a:xfrm>
        </p:spPr>
        <p:txBody>
          <a:bodyPr>
            <a:normAutofit/>
          </a:bodyPr>
          <a:lstStyle/>
          <a:p>
            <a:r>
              <a:rPr lang="pl-PL" dirty="0"/>
              <a:t>Przygotował: Kamil Karpiński</a:t>
            </a:r>
          </a:p>
        </p:txBody>
      </p:sp>
      <p:pic>
        <p:nvPicPr>
          <p:cNvPr id="1026" name="Picture 2" descr="Dominika Świtkowska: Maria Skłodowska-Curie, czyli o ciekawości">
            <a:extLst>
              <a:ext uri="{FF2B5EF4-FFF2-40B4-BE49-F238E27FC236}">
                <a16:creationId xmlns:a16="http://schemas.microsoft.com/office/drawing/2014/main" id="{4B216FEA-FD5A-47A6-B5C7-55C0957D27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49" r="7749"/>
          <a:stretch/>
        </p:blipFill>
        <p:spPr bwMode="auto">
          <a:xfrm>
            <a:off x="888603" y="1261330"/>
            <a:ext cx="4973212" cy="4335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8928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3A47FED-F86D-43BB-9281-476123853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562" y="609600"/>
            <a:ext cx="6424440" cy="1320800"/>
          </a:xfrm>
        </p:spPr>
        <p:txBody>
          <a:bodyPr>
            <a:normAutofit/>
          </a:bodyPr>
          <a:lstStyle/>
          <a:p>
            <a:r>
              <a:rPr lang="pl-PL" dirty="0"/>
              <a:t>Śmierć Marii Skłodowskiej Curie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5AB0CA-36C8-4C4E-A71C-A6B644FB9F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9562" y="2160589"/>
            <a:ext cx="6424440" cy="3880773"/>
          </a:xfrm>
        </p:spPr>
        <p:txBody>
          <a:bodyPr>
            <a:normAutofit/>
          </a:bodyPr>
          <a:lstStyle/>
          <a:p>
            <a:r>
              <a:rPr lang="pl-PL" dirty="0"/>
              <a:t>Kiedy w 1934 roku Maria Curie-Skłodowska zaczęła czuć się coraz gorzej lekarze zdiagnozowali grypę, a później gruźlicę. Pobyt w sanatorium umożliwił lekarzom zdiagnozowanie prawdziwych przyczyn osłabienia – złośliwą anemię oraz zaawansowaną chorobę popromienną wywołaną przez promieniowanie jonizujące. Maria Curie Skłodowska zmarła 4 lipca 1934 roku.</a:t>
            </a:r>
          </a:p>
        </p:txBody>
      </p:sp>
      <p:pic>
        <p:nvPicPr>
          <p:cNvPr id="6146" name="Picture 2" descr="Maria Skłodowska-Curie – Wikipedia, wolna encyklopedia">
            <a:extLst>
              <a:ext uri="{FF2B5EF4-FFF2-40B4-BE49-F238E27FC236}">
                <a16:creationId xmlns:a16="http://schemas.microsoft.com/office/drawing/2014/main" id="{7F2902CF-4DE9-4991-8041-F262DFB71B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51" r="20926" b="1"/>
          <a:stretch/>
        </p:blipFill>
        <p:spPr bwMode="auto">
          <a:xfrm>
            <a:off x="20" y="10"/>
            <a:ext cx="2734036" cy="6867719"/>
          </a:xfrm>
          <a:custGeom>
            <a:avLst/>
            <a:gdLst/>
            <a:ahLst/>
            <a:cxnLst/>
            <a:rect l="l" t="t" r="r" b="b"/>
            <a:pathLst>
              <a:path w="2734056" h="6858000">
                <a:moveTo>
                  <a:pt x="0" y="0"/>
                </a:moveTo>
                <a:lnTo>
                  <a:pt x="1674254" y="0"/>
                </a:lnTo>
                <a:lnTo>
                  <a:pt x="2734056" y="6850199"/>
                </a:lnTo>
                <a:lnTo>
                  <a:pt x="2734056" y="6858000"/>
                </a:lnTo>
                <a:lnTo>
                  <a:pt x="461457" y="6858000"/>
                </a:lnTo>
                <a:lnTo>
                  <a:pt x="0" y="4134118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635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E46786-4D89-414E-8967-2D67927D0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r>
              <a:rPr lang="pl-PL" sz="3300"/>
              <a:t>Dzieciństwo i młodość w Polsce.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FAD40C9-8FC3-49F0-8CC9-89715F219A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7" y="2160589"/>
            <a:ext cx="3720916" cy="35607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900" b="0" i="0" dirty="0">
                <a:effectLst/>
                <a:latin typeface="Arial" panose="020B0604020202020204" pitchFamily="34" charset="0"/>
              </a:rPr>
              <a:t>Maria Skłodowska urodziła się w Warszawie (wtedy znajdującej się w Królestwie Polskim będącym częścią Imperium rosyjskiego) jako piąte i ostatnie dziecko w rodzinie nauczycielskiej, wywodzącej się z drobnej szlachty Jej ojciec Władysław, pochodził z rodziny, która miała prawo do posługiwania się herbem Dołęga, zaś matka z rodziny z herbem Topór. Dziadek Józef </a:t>
            </a:r>
            <a:r>
              <a:rPr lang="pl-PL" sz="900" dirty="0">
                <a:latin typeface="Arial" panose="020B0604020202020204" pitchFamily="34" charset="0"/>
              </a:rPr>
              <a:t>S</a:t>
            </a:r>
            <a:r>
              <a:rPr lang="pl-PL" sz="900" b="0" i="0" dirty="0">
                <a:effectLst/>
                <a:latin typeface="Arial" panose="020B0604020202020204" pitchFamily="34" charset="0"/>
              </a:rPr>
              <a:t>kłodowski był szanowanym lubelskim pedagogiem. Ojciec Władysław Skłodowski był nauczycielem matematyki i fizyki oraz dyrektorem kolejno dwóch warszawskich gimnazjów męskich, zmuszony przez władze carskie prowadził również w domu stancję dla chłopców. Matka Bronisława Boguska, była przełożoną warszawskiej pensji dla dziewcząt z dobrych domów. Oboje rodzice wychowywali swoje dzieci w duchu głębokiego Patriotyzmu . Rodzeństwem Marii byli: Zofia (1861–1876), Józef (1863–1937) – znany warszawski lekarz, Bronisława (1865–1939) – lekarka i działaczka społeczna i Helena (1866–1961) – nauczycielka. Kiedy Maria miała 9 lat, jej najstarsza siostra Zofia zmarła na tyfus. Dwa lata później, w wieku 42 lat zmarła jej matka, która od lat chorowała na gruźlicę. Ojciec był ateistą, matka zaś głęboko wierzącą Katoliczka. Po śmierci siostry i matki Maria wpadła w depresję, straciła też wiarę w Boga i stała się ateistką a według Reida agnostyczką</a:t>
            </a:r>
            <a:endParaRPr lang="pl-PL" sz="9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7933C19F-39CD-4379-B19B-7BC9561075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7759" y="632145"/>
            <a:ext cx="3815299" cy="508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51153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6725788-A953-46E3-9E87-0128E4A4A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r>
              <a:rPr lang="pl-PL" dirty="0"/>
              <a:t>Życie prywatne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370C68D-D240-4894-8EE8-639980BA6D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>
            <a:normAutofit/>
          </a:bodyPr>
          <a:lstStyle/>
          <a:p>
            <a:r>
              <a:rPr lang="pl-PL" dirty="0"/>
              <a:t>W Paryżu Maria poznała Piotra Curie i wyszła za niego. Zamieszkali w skromnym mieszkaniu pod Paryżem w pobliżu Wyższej Szkoły Fizyki i Chemii , gdzie Piotr był wykładowcą krystalografii i elektryczności. Wraz z mężem pracowała  w laboratorium. W 1903 roku jako pierwsza kobieta w historii uzyskała stopień doktora fizyki a 3 lata później została wdową</a:t>
            </a:r>
          </a:p>
        </p:txBody>
      </p:sp>
      <p:pic>
        <p:nvPicPr>
          <p:cNvPr id="1026" name="Picture 2" descr="Maria Skłodowska-Curie | Bezsensopedia | Fandom">
            <a:extLst>
              <a:ext uri="{FF2B5EF4-FFF2-40B4-BE49-F238E27FC236}">
                <a16:creationId xmlns:a16="http://schemas.microsoft.com/office/drawing/2014/main" id="{59EDC18F-FCB0-4FE8-A15D-3C67864A8A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50"/>
          <a:stretch/>
        </p:blipFill>
        <p:spPr bwMode="auto"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29012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D2361C-E7EB-45D3-AE13-AFD12D656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6734" y="609600"/>
            <a:ext cx="3737268" cy="1320800"/>
          </a:xfrm>
        </p:spPr>
        <p:txBody>
          <a:bodyPr>
            <a:normAutofit/>
          </a:bodyPr>
          <a:lstStyle/>
          <a:p>
            <a:r>
              <a:rPr lang="pl-PL" dirty="0"/>
              <a:t>Maria jako matka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1ECDB8-D798-4DD0-AAE7-E6EE5CD197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9563" y="2160589"/>
            <a:ext cx="4064439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dirty="0"/>
              <a:t>Maria Skłodowska-Curie była matką dwóch córek – </a:t>
            </a:r>
            <a:r>
              <a:rPr lang="pl-PL" dirty="0" err="1"/>
              <a:t>Eve</a:t>
            </a:r>
            <a:r>
              <a:rPr lang="pl-PL" dirty="0"/>
              <a:t> i </a:t>
            </a:r>
            <a:r>
              <a:rPr lang="pl-PL" dirty="0" err="1"/>
              <a:t>Irene</a:t>
            </a:r>
            <a:r>
              <a:rPr lang="pl-PL" dirty="0"/>
              <a:t>. </a:t>
            </a:r>
            <a:r>
              <a:rPr lang="pl-PL" dirty="0" err="1"/>
              <a:t>Irene</a:t>
            </a:r>
            <a:r>
              <a:rPr lang="pl-PL" dirty="0"/>
              <a:t> podzielała zainteresowania matki, a ta przekazywała jej swoją wiedzę i doświadczenie. Podobnie jak matka, </a:t>
            </a:r>
            <a:r>
              <a:rPr lang="pl-PL" dirty="0" err="1"/>
              <a:t>Irene</a:t>
            </a:r>
            <a:r>
              <a:rPr lang="pl-PL" dirty="0"/>
              <a:t> nie tylko została laureatką Nagrody Nobla, ale również przypłaciła swoje zainteresowania zawodowe rakiem. W 1956 roku w Paryżu zmarła na białaczkę. </a:t>
            </a:r>
            <a:r>
              <a:rPr lang="pl-PL" dirty="0" err="1"/>
              <a:t>Eve</a:t>
            </a:r>
            <a:r>
              <a:rPr lang="pl-PL" dirty="0"/>
              <a:t> zamiast nauk ścisłych wybrała humanistykę. Została pisarką, dziennikarką i pianistką.</a:t>
            </a:r>
            <a:endParaRPr lang="pl-PL"/>
          </a:p>
        </p:txBody>
      </p:sp>
      <p:pic>
        <p:nvPicPr>
          <p:cNvPr id="1026" name="Picture 2" descr="Maria Skłodowska-Curie z córkami Irène i Ève,... - mull - Wykop.pl">
            <a:extLst>
              <a:ext uri="{FF2B5EF4-FFF2-40B4-BE49-F238E27FC236}">
                <a16:creationId xmlns:a16="http://schemas.microsoft.com/office/drawing/2014/main" id="{3C2B46D9-FDC8-46E5-BE2E-B89226FEE08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00"/>
          <a:stretch/>
        </p:blipFill>
        <p:spPr bwMode="auto">
          <a:xfrm>
            <a:off x="20" y="-1"/>
            <a:ext cx="5394940" cy="6858001"/>
          </a:xfrm>
          <a:custGeom>
            <a:avLst/>
            <a:gdLst/>
            <a:ahLst/>
            <a:cxnLst/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587495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22F8EA-615F-441F-BE79-24905796D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pl-PL" dirty="0"/>
              <a:t>I wojna światowa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181E13-1964-487D-A0CE-222F7B831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6287" y="2160589"/>
            <a:ext cx="2934714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700"/>
              <a:t>Podczas I wojny światowej Maria Skłodowska-Curie pracowała jako szefowa wojskowej komórki medycznej. Wtedy właśnie zdecydowała się na zrobienie prawa jazdy, by móc prowadzić jeden z 20 samochodów z aparatami Roentgena i docierać do rannych. Maria Skłodowska-Curie w renault przerobionym na polową stację rentgenowską</a:t>
            </a:r>
          </a:p>
        </p:txBody>
      </p:sp>
      <p:pic>
        <p:nvPicPr>
          <p:cNvPr id="2050" name="Picture 2" descr="Rajd Warszawa Marii Skłodowskiej Curie">
            <a:extLst>
              <a:ext uri="{FF2B5EF4-FFF2-40B4-BE49-F238E27FC236}">
                <a16:creationId xmlns:a16="http://schemas.microsoft.com/office/drawing/2014/main" id="{1CE2277F-7F52-4AD9-8C07-CF046BDC96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5" r="-1" b="-1"/>
          <a:stretch/>
        </p:blipFill>
        <p:spPr bwMode="auto">
          <a:xfrm>
            <a:off x="677334" y="2159331"/>
            <a:ext cx="5423429" cy="3882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1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D582F8-0BB8-4A79-88D0-0F0C64A60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1723" y="609600"/>
            <a:ext cx="4512989" cy="2227730"/>
          </a:xfrm>
        </p:spPr>
        <p:txBody>
          <a:bodyPr anchor="ctr"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Odkrycie polonu i radu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D72407-C15B-4941-9EB5-D68E56E02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1725" y="2837329"/>
            <a:ext cx="4512988" cy="3317938"/>
          </a:xfrm>
        </p:spPr>
        <p:txBody>
          <a:bodyPr anchor="t"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18 lipca 1898 Maria Skłodowska-Curie i jej mąż Piotr Curie poinformowali świat, że odkryli polon. Uczeni nazwali nowy pierwiastek na cześć Polski. - Jestem z tych, którzy wierzą, że nauka jest czymś bardzo pięknym - mówiła Maria Skłodowska-Curie. Odkrywając polon i kilka miesięcy później rad, Maria Skłodowska-Curie stała się prekursorką współczesnej radiochemii. </a:t>
            </a:r>
          </a:p>
        </p:txBody>
      </p:sp>
      <p:pic>
        <p:nvPicPr>
          <p:cNvPr id="5122" name="Picture 2" descr="Maria Skłodowska-Curie obrzucona kamieniami. Tłum był nieubłagany - o2 -  Serce Internetu">
            <a:extLst>
              <a:ext uri="{FF2B5EF4-FFF2-40B4-BE49-F238E27FC236}">
                <a16:creationId xmlns:a16="http://schemas.microsoft.com/office/drawing/2014/main" id="{575E4B18-756A-4CCF-BE37-DE5ABAE99E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7251" y="1866460"/>
            <a:ext cx="3856774" cy="3213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1600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B1CCD2-985F-47DD-8A16-208548A61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r>
              <a:rPr lang="pl-PL" dirty="0"/>
              <a:t>POLON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93956D-4E2B-42D4-9339-6D994FD00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7" y="2160589"/>
            <a:ext cx="3720916" cy="356073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100" i="1" dirty="0"/>
              <a:t>Przypuszczamy, że ciało które wyodrębniliśmy ze smółki uranowej zawiera nieznany jeszcze metal, zbliżony do bizmutu ze swoich właściwości chemicznych. Jeśli istnienie tego metalu się potwierdzi, proponujemy dla niego nazwę polon - od imienia ojczyzny jednego z nas.„</a:t>
            </a:r>
          </a:p>
          <a:p>
            <a:pPr>
              <a:lnSpc>
                <a:spcPct val="90000"/>
              </a:lnSpc>
            </a:pPr>
            <a:endParaRPr lang="pl-PL" sz="1100" dirty="0"/>
          </a:p>
          <a:p>
            <a:pPr>
              <a:lnSpc>
                <a:spcPct val="90000"/>
              </a:lnSpc>
            </a:pPr>
            <a:r>
              <a:rPr lang="pl-PL" sz="1100" dirty="0"/>
              <a:t> Polon został odkryty w 1898 roku. Jest to promieniotwórczy pierwiastek chemiczny 16 grupy głównej układu okresowego. Liczba atomowa 84, masa atomowa 208,98. Znanych jest 28 izotopów polonu, z których najtrwalszy ma czas połowicznego rozpadu 102 lata. Nazwa pochodzi od łacińskiej nazwy Polski. Polon jest srebrzystoszarym metalem o żółtym odcieniu i metalicznym połysku. Dobrze przewodzi prąd elektryczny. Tworzy dwie odmiany alotropowe. Tak wyglądało pierwsze „Laboratorium Fizyki </a:t>
            </a:r>
          </a:p>
        </p:txBody>
      </p:sp>
      <p:pic>
        <p:nvPicPr>
          <p:cNvPr id="3074" name="Picture 2" descr="polon - Szkolnictwo.pl">
            <a:extLst>
              <a:ext uri="{FF2B5EF4-FFF2-40B4-BE49-F238E27FC236}">
                <a16:creationId xmlns:a16="http://schemas.microsoft.com/office/drawing/2014/main" id="{D88C1961-7BAE-4295-B172-349046403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54035" y="702757"/>
            <a:ext cx="4602747" cy="4947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194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DA00AE-7ACA-4E87-A9D3-A01D7078B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7309" y="609600"/>
            <a:ext cx="4276692" cy="1320800"/>
          </a:xfrm>
        </p:spPr>
        <p:txBody>
          <a:bodyPr anchor="ctr">
            <a:normAutofit/>
          </a:bodyPr>
          <a:lstStyle/>
          <a:p>
            <a:r>
              <a:rPr lang="pl-PL" dirty="0"/>
              <a:t>RAD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FDD0927-4F91-4F30-B70B-4FD1AD598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0514" y="1731098"/>
            <a:ext cx="4285176" cy="37685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500" i="1" dirty="0"/>
              <a:t>„Rad wykryłam, ale nie stworzyłam, więc nie należy do mnie, a jest własnością całej ludzkości.„</a:t>
            </a:r>
          </a:p>
          <a:p>
            <a:pPr>
              <a:lnSpc>
                <a:spcPct val="90000"/>
              </a:lnSpc>
            </a:pPr>
            <a:endParaRPr lang="pl-PL" sz="1500" dirty="0"/>
          </a:p>
          <a:p>
            <a:pPr>
              <a:lnSpc>
                <a:spcPct val="90000"/>
              </a:lnSpc>
            </a:pPr>
            <a:r>
              <a:rPr lang="pl-PL" sz="1500" dirty="0"/>
              <a:t> • Rad został odkryty w 1898 roku. Promieniotwórczy pierwiastek chemiczny z II grupy głównej układu okresowego ( metali ziem alkalicznych). Nazwa pochodzi od łacińskiego słowa radius oznaczającego promień. Liczba atomowa 88, masa atomowa 226,03. Rad posiada 25 izotopów , najtrwalszy z nich jest izotop 226, który ma czas połowicznego rozpadu 1600 lat. Jest to ciało stałe o srebrno-szarym kolorze.</a:t>
            </a:r>
          </a:p>
        </p:txBody>
      </p:sp>
      <p:pic>
        <p:nvPicPr>
          <p:cNvPr id="4098" name="Picture 2" descr="rad - Encyklopedia PWN - źródło wiarygodnej i rzetelnej wiedzy">
            <a:extLst>
              <a:ext uri="{FF2B5EF4-FFF2-40B4-BE49-F238E27FC236}">
                <a16:creationId xmlns:a16="http://schemas.microsoft.com/office/drawing/2014/main" id="{0B7536C1-2958-4555-AA8E-F4A8BBCF4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3878" y="1416524"/>
            <a:ext cx="3861905" cy="3861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454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67A80C-4616-4050-BDFB-67BF3EEC9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61" y="606952"/>
            <a:ext cx="8596668" cy="1320800"/>
          </a:xfrm>
        </p:spPr>
        <p:txBody>
          <a:bodyPr>
            <a:normAutofit/>
          </a:bodyPr>
          <a:lstStyle/>
          <a:p>
            <a:r>
              <a:rPr lang="pl-PL" dirty="0"/>
              <a:t>Nagroda Nobla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93E1F8-27B0-4EB7-A8B8-2358AFBF2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5880" y="2160589"/>
            <a:ext cx="2948121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l-PL" sz="1400" dirty="0"/>
              <a:t>Maria Skłodowska była dwukrotnie wyróżniona Nagrodą Nobla za osiągnięcia naukowe, po raz pierwszy w 1906 z fizyki wraz z mężem i Henrim Becquerelem za badania nad odkrytym zjawiskiem promieniotwórczości, po raz drugi w 1911 z chemii za wydzielenie czystego radu. Do dziś pozostaje jedyną kobietą, która tę nagrodę otrzymała dwukrotnie, a także jedynym uczonym w historii uhonorowanym nagrodą Nobla w dwóch różnych dziedzinach nauk przyrodniczych.</a:t>
            </a:r>
          </a:p>
        </p:txBody>
      </p:sp>
      <p:pic>
        <p:nvPicPr>
          <p:cNvPr id="5122" name="Picture 2" descr="Maria Skłodowska - Curie - ppt video online pobierz">
            <a:extLst>
              <a:ext uri="{FF2B5EF4-FFF2-40B4-BE49-F238E27FC236}">
                <a16:creationId xmlns:a16="http://schemas.microsoft.com/office/drawing/2014/main" id="{6978EC14-ABF6-4E01-A6E0-E37B000D50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5443"/>
          <a:stretch/>
        </p:blipFill>
        <p:spPr bwMode="auto">
          <a:xfrm>
            <a:off x="1308300" y="2299854"/>
            <a:ext cx="4185934" cy="296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949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</TotalTime>
  <Words>809</Words>
  <Application>Microsoft Office PowerPoint</Application>
  <PresentationFormat>Panoramiczny</PresentationFormat>
  <Paragraphs>24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Faseta</vt:lpstr>
      <vt:lpstr>Maria Skłodowska Curie</vt:lpstr>
      <vt:lpstr>Dzieciństwo i młodość w Polsce.</vt:lpstr>
      <vt:lpstr>Życie prywatne</vt:lpstr>
      <vt:lpstr>Maria jako matka</vt:lpstr>
      <vt:lpstr>I wojna światowa</vt:lpstr>
      <vt:lpstr>Odkrycie polonu i radu</vt:lpstr>
      <vt:lpstr>POLON</vt:lpstr>
      <vt:lpstr>RAD</vt:lpstr>
      <vt:lpstr>Nagroda Nobla</vt:lpstr>
      <vt:lpstr>Śmierć Marii Skłodowskiej Curie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Maria Skłodowska Curie</dc:title>
  <dc:creator>Kamil Karpiński</dc:creator>
  <cp:lastModifiedBy>Kamil Karpiński</cp:lastModifiedBy>
  <cp:revision>2</cp:revision>
  <dcterms:created xsi:type="dcterms:W3CDTF">2020-11-02T14:36:42Z</dcterms:created>
  <dcterms:modified xsi:type="dcterms:W3CDTF">2020-11-02T14:45:11Z</dcterms:modified>
</cp:coreProperties>
</file>