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8" r:id="rId6"/>
    <p:sldId id="270" r:id="rId7"/>
    <p:sldId id="271" r:id="rId8"/>
    <p:sldId id="272" r:id="rId9"/>
    <p:sldId id="273" r:id="rId10"/>
    <p:sldId id="274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551ED-9E05-4825-89BD-41D8805DE540}" type="datetimeFigureOut">
              <a:rPr lang="pl-PL" smtClean="0"/>
              <a:pPr/>
              <a:t>2020-10-19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931337D-CB16-4739-A29A-7CCAAB82CCC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551ED-9E05-4825-89BD-41D8805DE540}" type="datetimeFigureOut">
              <a:rPr lang="pl-PL" smtClean="0"/>
              <a:pPr/>
              <a:t>2020-10-19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1337D-CB16-4739-A29A-7CCAAB82CCC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931337D-CB16-4739-A29A-7CCAAB82CCC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551ED-9E05-4825-89BD-41D8805DE540}" type="datetimeFigureOut">
              <a:rPr lang="pl-PL" smtClean="0"/>
              <a:pPr/>
              <a:t>2020-10-19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551ED-9E05-4825-89BD-41D8805DE540}" type="datetimeFigureOut">
              <a:rPr lang="pl-PL" smtClean="0"/>
              <a:pPr/>
              <a:t>2020-10-19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931337D-CB16-4739-A29A-7CCAAB82CCC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ostokąt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551ED-9E05-4825-89BD-41D8805DE540}" type="datetimeFigureOut">
              <a:rPr lang="pl-PL" smtClean="0"/>
              <a:pPr/>
              <a:t>2020-10-19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931337D-CB16-4739-A29A-7CCAAB82CCC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AA551ED-9E05-4825-89BD-41D8805DE540}" type="datetimeFigureOut">
              <a:rPr lang="pl-PL" smtClean="0"/>
              <a:pPr/>
              <a:t>2020-10-19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1337D-CB16-4739-A29A-7CCAAB82CCC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ymbol zastępczy zawartości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zawartości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y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551ED-9E05-4825-89BD-41D8805DE540}" type="datetimeFigureOut">
              <a:rPr lang="pl-PL" smtClean="0"/>
              <a:pPr/>
              <a:t>2020-10-19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l-PL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ymbol zastępczy zawartości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6" name="Symbol zastępczy zawartości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931337D-CB16-4739-A29A-7CCAAB82CCC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3" name="Tytuł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551ED-9E05-4825-89BD-41D8805DE540}" type="datetimeFigureOut">
              <a:rPr lang="pl-PL" smtClean="0"/>
              <a:pPr/>
              <a:t>2020-10-19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931337D-CB16-4739-A29A-7CCAAB82CCC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ostokąt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ostokąt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551ED-9E05-4825-89BD-41D8805DE540}" type="datetimeFigureOut">
              <a:rPr lang="pl-PL" smtClean="0"/>
              <a:pPr/>
              <a:t>2020-10-19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931337D-CB16-4739-A29A-7CCAAB82CCC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ostokąt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ostokąt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ymbol zastępczy zawartości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931337D-CB16-4739-A29A-7CCAAB82CCC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551ED-9E05-4825-89BD-41D8805DE540}" type="datetimeFigureOut">
              <a:rPr lang="pl-PL" smtClean="0"/>
              <a:pPr/>
              <a:t>2020-10-19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Łącznik prosty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931337D-CB16-4739-A29A-7CCAAB82CCC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AA551ED-9E05-4825-89BD-41D8805DE540}" type="datetimeFigureOut">
              <a:rPr lang="pl-PL" smtClean="0"/>
              <a:pPr/>
              <a:t>2020-10-19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AA551ED-9E05-4825-89BD-41D8805DE540}" type="datetimeFigureOut">
              <a:rPr lang="pl-PL" smtClean="0"/>
              <a:pPr/>
              <a:t>2020-10-19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931337D-CB16-4739-A29A-7CCAAB82CCC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Gabriela </a:t>
            </a:r>
            <a:r>
              <a:rPr lang="pl-PL" dirty="0" err="1" smtClean="0"/>
              <a:t>Kralska</a:t>
            </a:r>
            <a:r>
              <a:rPr lang="pl-PL" dirty="0" smtClean="0"/>
              <a:t> </a:t>
            </a:r>
            <a:r>
              <a:rPr lang="pl-PL" dirty="0" err="1" smtClean="0"/>
              <a:t>VIIa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Maria Skłodowska- Curie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Ciekawostki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 smtClean="0"/>
              <a:t>Maria jako pierwsza kobieta miała prawo jazdy.</a:t>
            </a:r>
          </a:p>
          <a:p>
            <a:r>
              <a:rPr lang="pl-PL" dirty="0" smtClean="0"/>
              <a:t>W czasie I wojny światowej z zebranymi aparatami rentgenowskimi jeździła po polach walki i diagnozowała rannych żołnierzy wielu uratowała życie.</a:t>
            </a:r>
          </a:p>
          <a:p>
            <a:r>
              <a:rPr lang="pl-PL" dirty="0" smtClean="0"/>
              <a:t>W 1921 wyjechała do ameryki zebrała tam pieniądze na rad i wyposażenie laboratorium w swoim instytucje.</a:t>
            </a:r>
          </a:p>
          <a:p>
            <a:r>
              <a:rPr lang="pl-PL" dirty="0" smtClean="0"/>
              <a:t>Maria zmarła 4 lipca 1934 na niedokrwistość </a:t>
            </a:r>
            <a:r>
              <a:rPr lang="pl-PL" dirty="0" err="1" smtClean="0"/>
              <a:t>aplastyczną</a:t>
            </a:r>
            <a:r>
              <a:rPr lang="pl-PL" dirty="0" smtClean="0"/>
              <a:t> zdiagnozowano również u niej chorobę popromienna.</a:t>
            </a:r>
          </a:p>
          <a:p>
            <a:r>
              <a:rPr lang="pl-PL" dirty="0" smtClean="0"/>
              <a:t>Pochowano ją obok męża w </a:t>
            </a:r>
            <a:r>
              <a:rPr lang="pl-PL" dirty="0" err="1" smtClean="0"/>
              <a:t>Sceaux</a:t>
            </a:r>
            <a:r>
              <a:rPr lang="pl-PL" dirty="0" smtClean="0"/>
              <a:t>  ale w 1995 szczątki małżonków zostały przeniesione </a:t>
            </a:r>
            <a:r>
              <a:rPr lang="pl-PL" dirty="0" smtClean="0"/>
              <a:t> </a:t>
            </a:r>
            <a:r>
              <a:rPr lang="pl-PL" dirty="0" smtClean="0"/>
              <a:t>na </a:t>
            </a:r>
            <a:r>
              <a:rPr lang="pl-PL" dirty="0" err="1" smtClean="0"/>
              <a:t>Pantenol</a:t>
            </a:r>
            <a:r>
              <a:rPr lang="pl-PL" dirty="0" smtClean="0"/>
              <a:t> </a:t>
            </a:r>
            <a:r>
              <a:rPr lang="pl-PL" dirty="0" smtClean="0"/>
              <a:t>w Paryżu </a:t>
            </a:r>
            <a:endParaRPr lang="pl-PL" dirty="0"/>
          </a:p>
        </p:txBody>
      </p:sp>
      <p:pic>
        <p:nvPicPr>
          <p:cNvPr id="5" name="Symbol zastępczy zawartości 4" descr="Jedyne nagranie głosu Marii Skłodowskiej-Curie. - lublin.gosc.pl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500174"/>
            <a:ext cx="4038600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Maria Skłodowska-Curie</a:t>
            </a:r>
            <a:r>
              <a:rPr lang="pl-PL" dirty="0" smtClean="0"/>
              <a:t> </a:t>
            </a:r>
            <a:endParaRPr lang="pl-PL" dirty="0"/>
          </a:p>
        </p:txBody>
      </p:sp>
      <p:pic>
        <p:nvPicPr>
          <p:cNvPr id="4" name="Symbol zastępczy zawartości 3" descr="Ilustracja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571612"/>
            <a:ext cx="7143800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Dzieciństwo i młodość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Urodzona 7 listopada 1867 w Warszawie. Zmarła 4 lipca 1934 w Passy we Francji.</a:t>
            </a:r>
          </a:p>
          <a:p>
            <a:r>
              <a:rPr lang="pl-PL" dirty="0" smtClean="0"/>
              <a:t>Córka nauczycieli, miała 4 starszego rodzeństwa.</a:t>
            </a:r>
          </a:p>
          <a:p>
            <a:r>
              <a:rPr lang="pl-PL" dirty="0" smtClean="0"/>
              <a:t>Pracowała jako guwernantka </a:t>
            </a:r>
          </a:p>
          <a:p>
            <a:r>
              <a:rPr lang="pl-PL" dirty="0" smtClean="0"/>
              <a:t>Po zawodzie miłosnym zajęła się własnym dokształcaniem z chemii i fizyki </a:t>
            </a:r>
          </a:p>
          <a:p>
            <a:r>
              <a:rPr lang="pl-PL" dirty="0" smtClean="0"/>
              <a:t>W 1891 wyjeżdża do Paryża</a:t>
            </a:r>
          </a:p>
          <a:p>
            <a:endParaRPr lang="pl-PL" dirty="0"/>
          </a:p>
        </p:txBody>
      </p:sp>
      <p:pic>
        <p:nvPicPr>
          <p:cNvPr id="7" name="Symbol zastępczy zawartości 6" descr="Ten mężczyzna przesądził o życiu Skłodowskiej-Curie. Nigdy nie dostałaby  Nobla, gdyby… nie złamał jej serca | CiekawostkiHistoryczne.pl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1371600"/>
            <a:ext cx="4071965" cy="468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Życie osobiste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W 1893 uzyskuje licencjat z fizyki( jako najlepsza)</a:t>
            </a:r>
          </a:p>
          <a:p>
            <a:r>
              <a:rPr lang="pl-PL" dirty="0" smtClean="0"/>
              <a:t>W 1894 Licencjat z matematyki (jako druga najlepsza)</a:t>
            </a:r>
          </a:p>
          <a:p>
            <a:r>
              <a:rPr lang="pl-PL" dirty="0" smtClean="0"/>
              <a:t>Uzyskała stypendium na badania magnetycznych właściwości stali</a:t>
            </a:r>
          </a:p>
          <a:p>
            <a:r>
              <a:rPr lang="pl-PL" dirty="0" smtClean="0"/>
              <a:t>1895 r. wychodzi za mąż za Piotra </a:t>
            </a:r>
            <a:r>
              <a:rPr lang="pl-PL" dirty="0" smtClean="0"/>
              <a:t>Curie </a:t>
            </a:r>
            <a:r>
              <a:rPr lang="pl-PL" dirty="0" smtClean="0"/>
              <a:t>(francuskiego fizyka)</a:t>
            </a:r>
          </a:p>
          <a:p>
            <a:r>
              <a:rPr lang="pl-PL" dirty="0" smtClean="0"/>
              <a:t>1897 rodzi córkę Iren w 1903 rodzi drugą córkę która </a:t>
            </a:r>
            <a:r>
              <a:rPr lang="pl-PL" dirty="0" smtClean="0"/>
              <a:t>umiera </a:t>
            </a:r>
            <a:r>
              <a:rPr lang="pl-PL" dirty="0" smtClean="0"/>
              <a:t>po porodzie</a:t>
            </a:r>
          </a:p>
          <a:p>
            <a:r>
              <a:rPr lang="pl-PL" dirty="0" smtClean="0"/>
              <a:t>1904 urodziła córkę </a:t>
            </a:r>
            <a:r>
              <a:rPr lang="pl-PL" dirty="0" smtClean="0"/>
              <a:t>Ewę  </a:t>
            </a:r>
            <a:endParaRPr lang="pl-PL" dirty="0"/>
          </a:p>
        </p:txBody>
      </p:sp>
      <p:pic>
        <p:nvPicPr>
          <p:cNvPr id="5" name="Symbol zastępczy zawartości 4" descr="Maria Skłodowska-Curie - biografia, życiorys, ciekawostki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1643050"/>
            <a:ext cx="4000528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idx="1"/>
          </p:nvPr>
        </p:nvSpPr>
        <p:spPr>
          <a:xfrm>
            <a:off x="285720" y="2743200"/>
            <a:ext cx="8501122" cy="3400444"/>
          </a:xfrm>
        </p:spPr>
        <p:txBody>
          <a:bodyPr>
            <a:normAutofit/>
          </a:bodyPr>
          <a:lstStyle/>
          <a:p>
            <a:pPr algn="l"/>
            <a:r>
              <a:rPr lang="pl-PL" dirty="0" smtClean="0"/>
              <a:t>Maria podjęła się pracy nad promieniami Becquerela. Dzięki Elektronowi określiła właściwość atomową uranu. Te badania przyczyniły się do odkrycia w 1898 nowego pierwiastka </a:t>
            </a: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Polanu(nazwa na cześć Polski) </a:t>
            </a: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w tym samym roku małżonkowie odkrywają jeszcze jeden pierwiastek rad.</a:t>
            </a:r>
            <a:r>
              <a:rPr lang="pl-PL" dirty="0" smtClean="0"/>
              <a:t> Za swoje prace małżonkowie Curie zostali wyróżnieni licznymi nagrodami m.in. </a:t>
            </a:r>
            <a:r>
              <a:rPr lang="pl-PL" dirty="0" err="1" smtClean="0"/>
              <a:t>Plante</a:t>
            </a:r>
            <a:r>
              <a:rPr lang="pl-PL" dirty="0" smtClean="0"/>
              <a:t>, </a:t>
            </a:r>
            <a:r>
              <a:rPr lang="pl-PL" dirty="0" err="1" smtClean="0"/>
              <a:t>Lacaze</a:t>
            </a:r>
            <a:r>
              <a:rPr lang="pl-PL" dirty="0" smtClean="0"/>
              <a:t>, </a:t>
            </a:r>
            <a:r>
              <a:rPr lang="pl-PL" dirty="0" err="1" smtClean="0"/>
              <a:t>Gegner</a:t>
            </a:r>
            <a:r>
              <a:rPr lang="pl-PL" dirty="0" smtClean="0"/>
              <a:t>, </a:t>
            </a:r>
            <a:r>
              <a:rPr lang="pl-PL" dirty="0" err="1" smtClean="0"/>
              <a:t>Osiris</a:t>
            </a:r>
            <a:r>
              <a:rPr lang="pl-PL" dirty="0" smtClean="0"/>
              <a:t>, Medalem </a:t>
            </a:r>
            <a:r>
              <a:rPr lang="pl-PL" dirty="0" err="1" smtClean="0"/>
              <a:t>Davy</a:t>
            </a:r>
            <a:r>
              <a:rPr lang="pl-PL" dirty="0" smtClean="0"/>
              <a:t>. </a:t>
            </a:r>
            <a:endParaRPr lang="pl-PL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823898"/>
          </a:xfrm>
        </p:spPr>
        <p:txBody>
          <a:bodyPr/>
          <a:lstStyle/>
          <a:p>
            <a:r>
              <a:rPr lang="pl-PL" dirty="0" smtClean="0"/>
              <a:t>Praca Marii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2757502"/>
          </a:xfrm>
        </p:spPr>
        <p:txBody>
          <a:bodyPr>
            <a:normAutofit/>
          </a:bodyPr>
          <a:lstStyle/>
          <a:p>
            <a:r>
              <a:rPr lang="pl-PL" dirty="0" smtClean="0"/>
              <a:t>W 1903 roku Maria i Piotr Curie wraz z Becquerelem otrzymali nagrodę Nobla z fizyki  za badania nad zjawiskiem promieniotwórczości . </a:t>
            </a:r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W 1911 roku Maria dostała drugą nagrodę nobla z chemii za odkrycie Polanu i Radu.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Nobel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idx="1"/>
          </p:nvPr>
        </p:nvSpPr>
        <p:spPr>
          <a:xfrm>
            <a:off x="500034" y="3000372"/>
            <a:ext cx="8286808" cy="307183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pl-PL" dirty="0" smtClean="0"/>
              <a:t>Warto w tym miejscu podkreślić, że Maria była laureatką Nagrody Nobla, trzykrotną laureatką Akademii Nauk w Paryżu, posiadała doktoraty honorowe uniwersytetów m.in. w Edynburgu, Genewie, Manchesterze, była członkiem Akademii Nauk w Petersburgu, Bolonii, Pradze, członkiem Akademii Umiejętności w Krakowie. </a:t>
            </a:r>
            <a:r>
              <a:rPr lang="pl-PL" dirty="0" smtClean="0">
                <a:solidFill>
                  <a:srgbClr val="00B050"/>
                </a:solidFill>
              </a:rPr>
              <a:t>Nie udało jej się zostać członkiniom francuskiej  Akademii Nauk. </a:t>
            </a:r>
            <a:endParaRPr lang="pl-PL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Nagrody</a:t>
            </a:r>
            <a:r>
              <a:rPr lang="pl-PL" dirty="0" smtClean="0"/>
              <a:t> naukowe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Tragedia Marii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l-PL" dirty="0" smtClean="0"/>
              <a:t>Śmierć męża w 1906 spowodowała że Maria rzucała się wir pracy</a:t>
            </a:r>
          </a:p>
          <a:p>
            <a:r>
              <a:rPr lang="pl-PL" dirty="0" smtClean="0"/>
              <a:t>W 1911 roku został ujawniony i nagłośniony romans Marii z młodszym i żonatym fizykiem francuskim Paulem </a:t>
            </a:r>
            <a:r>
              <a:rPr lang="pl-PL" dirty="0" err="1" smtClean="0"/>
              <a:t>Langevinem</a:t>
            </a:r>
            <a:r>
              <a:rPr lang="pl-PL" dirty="0" smtClean="0"/>
              <a:t> </a:t>
            </a:r>
            <a:r>
              <a:rPr lang="pl-PL" dirty="0" smtClean="0"/>
              <a:t>spowodował on krytykę wobec jej osoby.</a:t>
            </a:r>
            <a:endParaRPr lang="pl-PL" dirty="0"/>
          </a:p>
        </p:txBody>
      </p:sp>
      <p:pic>
        <p:nvPicPr>
          <p:cNvPr id="5" name="Symbol zastępczy zawartości 4" descr="Maria Skłodowska-Curie. Noblistka, matka i kochanka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432242"/>
            <a:ext cx="4038600" cy="4560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Instytut Radowy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Po otrzymaniu drugiej nagrody Nobla </a:t>
            </a:r>
            <a:r>
              <a:rPr lang="pl-PL" dirty="0" smtClean="0"/>
              <a:t>Maria </a:t>
            </a:r>
            <a:r>
              <a:rPr lang="pl-PL" dirty="0" smtClean="0"/>
              <a:t>z pieniędzy otrzymanych od państwa francuskiego buduje Instytut radowy. </a:t>
            </a:r>
          </a:p>
          <a:p>
            <a:r>
              <a:rPr lang="pl-PL" dirty="0" smtClean="0"/>
              <a:t>Powstał on 1914 roku.</a:t>
            </a:r>
          </a:p>
          <a:p>
            <a:pPr>
              <a:buNone/>
            </a:pPr>
            <a:r>
              <a:rPr lang="pl-PL" dirty="0" smtClean="0"/>
              <a:t>   </a:t>
            </a:r>
            <a:r>
              <a:rPr lang="pl-PL" dirty="0" smtClean="0"/>
              <a:t>Zajmowano </a:t>
            </a:r>
            <a:r>
              <a:rPr lang="pl-PL" dirty="0" smtClean="0"/>
              <a:t>się w nim badaniami z fizyki chemii i medycyny. W Instytucie prowadzono podstawowe prace i badania nad promieniotwórczością i radioizotopami. </a:t>
            </a:r>
            <a:endParaRPr lang="pl-PL" dirty="0"/>
          </a:p>
        </p:txBody>
      </p:sp>
      <p:pic>
        <p:nvPicPr>
          <p:cNvPr id="5" name="Symbol zastępczy zawartości 4" descr="Maria Skłodowska-Curie - Muzeum Historii Polski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37056" y="1371600"/>
            <a:ext cx="3565688" cy="468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ejski">
  <a:themeElements>
    <a:clrScheme name="Miejski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Miejsk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ejsk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123</TotalTime>
  <Words>441</Words>
  <Application>Microsoft Office PowerPoint</Application>
  <PresentationFormat>Pokaz na ekranie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Miejski</vt:lpstr>
      <vt:lpstr>Maria Skłodowska- Curie</vt:lpstr>
      <vt:lpstr>Maria Skłodowska-Curie </vt:lpstr>
      <vt:lpstr>Dzieciństwo i młodość</vt:lpstr>
      <vt:lpstr>Życie osobiste</vt:lpstr>
      <vt:lpstr>Praca Marii</vt:lpstr>
      <vt:lpstr>Nobel</vt:lpstr>
      <vt:lpstr>Nagrody naukowe</vt:lpstr>
      <vt:lpstr>Tragedia Marii</vt:lpstr>
      <vt:lpstr>Instytut Radowy</vt:lpstr>
      <vt:lpstr>Ciekawostki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Maria Skłodowska- Curie</dc:title>
  <dc:creator>Win7</dc:creator>
  <cp:lastModifiedBy>Win7</cp:lastModifiedBy>
  <cp:revision>13</cp:revision>
  <dcterms:created xsi:type="dcterms:W3CDTF">2020-10-19T15:02:08Z</dcterms:created>
  <dcterms:modified xsi:type="dcterms:W3CDTF">2020-10-19T17:07:04Z</dcterms:modified>
</cp:coreProperties>
</file>