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4EBDF3-B311-49AD-A3E0-B97555165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D0D461-0D60-4C5E-A146-0391BCC37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1728BC-3CD1-4E75-9EB4-97E47D3E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6ECD43-A559-4D22-AC87-94F10DC9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3383E0-E63C-411A-A92E-AFE15126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23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D8EC60-8A74-4F48-87C4-56B84774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1DC49B-371A-4B73-A679-06BCA1203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10E7EC-640A-45E0-8640-B2943728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85297B-F396-449C-A751-F06789A1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84783C-2DE0-40C9-8B13-5726FEE9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78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B5F1009-8C37-4657-8277-D477E3BCC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6F853A7-B2A5-4F29-99BE-5189093EE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29D53E-6B77-477F-9E84-F0C54D42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C8813F-557E-4E1F-9A27-C9F5F4D2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51C9E8-9EE2-4C9E-B2D3-2DEEB433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9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97A9A-F57C-475A-8BE1-20E89E9E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2CD9EA-4D10-4E2E-ABC5-50E562667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233925-F892-4878-B0CC-4276263A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C8C918-0797-4DAB-8E70-42BFB9AC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BD9519-7650-452A-ABB6-DA1B667B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3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819FA-1717-4D19-BA08-CE6ED2C0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EFECD7-27E6-44A8-B22C-D10F006B8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379747-AE31-47FF-9F9D-F32BCE61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1D4615-9DDF-4619-AAE8-1621B9F9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4A7A7E-6D08-4FC7-A9C9-F79DBF50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1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1132D0-DF91-4E58-B3AB-22BBA0AC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AD3D24-807A-4B99-B9BC-72C75255F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5AB6887-C055-4484-932D-B2A3D73FF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B42F8A7-C677-46AA-A86A-A47436B1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D17501-6593-4CA1-9387-D0C6A6A5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C9BC36-E8C5-4DC3-8619-0574731E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2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CB063-FBDC-4246-837E-C3B8DE5E6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8B432A-B5AB-496B-AD66-77B5C48F8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A6A6FB-630E-4E35-8832-C3F32D98A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6EC1B86-ED1A-4036-86F1-B9BC4592A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0E84C8C-84AE-47ED-8C8E-DCD7CCF94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7AA7389-6A2E-44D6-9E0D-BA0D439F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47ED5FC-D941-4756-AED4-8A9CCE3B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0D36549-4334-493B-BF02-C9D9F95A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22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284959-4324-47C7-83C1-78E03C90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1DC3790-F588-4DAB-8F22-1D9B59A1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6FF269A-577A-4D1F-9A9D-94406B03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68A4B04-C0E3-4842-A574-7F99BA58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61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7ACC9A7-25CA-48C1-8D33-977847EB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7790796-5861-419C-A9BB-91EB9A62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FBB078-FE27-41BD-BE86-40F4AD24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56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E3ADE-2D43-40BC-81EC-68273C59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859E78-4F33-4983-BD6D-089F1FF74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2B0DA9-AFC5-4968-893A-C3D4CFB8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67BC9C-B9C3-416E-8B4C-CC39B614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8C7156-2129-47E9-BF90-459F29E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9070C2-54FA-4189-B4BA-95A8D011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67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AA36F9-67D9-4859-AF08-D22EE89E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C814972-2212-47E4-B941-E2FDCE6B3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46173C-4B56-4E92-81F2-ACD15E0CE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5DB9D0-961A-432E-904E-778B5F95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E0EC6E-69E9-4681-A619-C6434397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C9D43B-035E-4AA8-8EED-1D986A16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88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F316941-5FE0-4CBA-9BDD-8EED1F18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0610ED-0525-4270-915D-49775E501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6816B0-A975-409E-8CCC-CCC70A886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86AFD-458B-468B-A658-DDEAE47EEEA8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2C2B3C-81B5-4630-9D5B-ECF707882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88A080-CBCF-4165-A198-BCE238354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E924-C942-4319-9D22-63574A8427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51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Chemia" TargetMode="External"/><Relationship Id="rId3" Type="http://schemas.openxmlformats.org/officeDocument/2006/relationships/hyperlink" Target="https://pl.wikipedia.org/wiki/7_listopada" TargetMode="External"/><Relationship Id="rId7" Type="http://schemas.openxmlformats.org/officeDocument/2006/relationships/hyperlink" Target="https://pl.wikipedia.org/wiki/Fizyk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olska" TargetMode="External"/><Relationship Id="rId5" Type="http://schemas.openxmlformats.org/officeDocument/2006/relationships/hyperlink" Target="https://pl.wikipedia.org/wiki/Warszawa" TargetMode="External"/><Relationship Id="rId10" Type="http://schemas.openxmlformats.org/officeDocument/2006/relationships/hyperlink" Target="https://pl.wikipedia.org/wiki/Nagroda_Nobla" TargetMode="External"/><Relationship Id="rId4" Type="http://schemas.openxmlformats.org/officeDocument/2006/relationships/hyperlink" Target="https://pl.wikipedia.org/wiki/1867" TargetMode="External"/><Relationship Id="rId9" Type="http://schemas.openxmlformats.org/officeDocument/2006/relationships/hyperlink" Target="https://pl.wikipedia.org/wiki/Lista_laureat%C3%B3w_Nagrody_Nobl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Rad_(pierwiastek)" TargetMode="External"/><Relationship Id="rId3" Type="http://schemas.openxmlformats.org/officeDocument/2006/relationships/hyperlink" Target="https://pl.wikipedia.org/wiki/Uniwersytet_Paryski" TargetMode="External"/><Relationship Id="rId7" Type="http://schemas.openxmlformats.org/officeDocument/2006/relationships/hyperlink" Target="https://pl.wikipedia.org/wiki/Pierwiastek_chemiczny" TargetMode="External"/><Relationship Id="rId2" Type="http://schemas.openxmlformats.org/officeDocument/2006/relationships/hyperlink" Target="https://pl.wikipedia.org/wiki/Kr%C3%B3lestwo_Polskie_(kongresow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Izotopy" TargetMode="External"/><Relationship Id="rId5" Type="http://schemas.openxmlformats.org/officeDocument/2006/relationships/hyperlink" Target="https://pl.wikipedia.org/wiki/Radioaktywno%C5%9B%C4%87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pl.wikipedia.org/wiki/Radiochemia" TargetMode="External"/><Relationship Id="rId9" Type="http://schemas.openxmlformats.org/officeDocument/2006/relationships/hyperlink" Target="https://pl.wikipedia.org/wiki/Pol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4E2FC1D-20E1-4D1C-A799-DFBDC73EF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Maria Salomea Skłodowska-Curie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E8D08AF-6A51-43CF-A9C2-1FFBA3AA3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Autor: Julian </a:t>
            </a:r>
            <a:r>
              <a:rPr lang="pl-PL" dirty="0" err="1">
                <a:solidFill>
                  <a:srgbClr val="FFFFFF"/>
                </a:solidFill>
              </a:rPr>
              <a:t>Kołowski</a:t>
            </a: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2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1AB44-3CCF-47EF-9C0F-5C8D5635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2E2A9C-27DA-4E86-8645-1AF525ED2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642"/>
            <a:ext cx="10515600" cy="4351338"/>
          </a:xfrm>
        </p:spPr>
        <p:txBody>
          <a:bodyPr/>
          <a:lstStyle/>
          <a:p>
            <a:r>
              <a:rPr lang="pl-PL" dirty="0"/>
              <a:t> gdzie się urodziła i kim była</a:t>
            </a:r>
          </a:p>
          <a:p>
            <a:r>
              <a:rPr lang="pl-PL" dirty="0"/>
              <a:t>Gdzie wyjechała i czym zasłynęła </a:t>
            </a:r>
          </a:p>
          <a:p>
            <a:r>
              <a:rPr lang="pl-PL" dirty="0"/>
              <a:t>Jej oś życiowa</a:t>
            </a:r>
          </a:p>
          <a:p>
            <a:r>
              <a:rPr lang="pl-PL" dirty="0"/>
              <a:t>Ciekawostki na jej temat</a:t>
            </a:r>
          </a:p>
          <a:p>
            <a:r>
              <a:rPr lang="pl-PL" dirty="0"/>
              <a:t>Własna ocena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D68BCF0-DF3A-4363-AF93-7E69321DD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17" y="741708"/>
            <a:ext cx="3178451" cy="41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1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31647-F73A-4541-8303-66D75C15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32685"/>
            <a:ext cx="8040757" cy="2642284"/>
          </a:xfrm>
        </p:spPr>
        <p:txBody>
          <a:bodyPr>
            <a:normAutofit/>
          </a:bodyPr>
          <a:lstStyle/>
          <a:p>
            <a:r>
              <a:rPr lang="pl-PL" dirty="0"/>
              <a:t>Gdzie się urodziła i kim była Maria Salomea Skłodowska-Curie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8BF122C-762C-4067-A6E8-1353CCC83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3284" y="365125"/>
            <a:ext cx="1800225" cy="253365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4C41A4A-CC81-4FEC-B4F7-5AF99694245B}"/>
              </a:ext>
            </a:extLst>
          </p:cNvPr>
          <p:cNvSpPr txBox="1"/>
          <p:nvPr/>
        </p:nvSpPr>
        <p:spPr>
          <a:xfrm>
            <a:off x="1143000" y="2543583"/>
            <a:ext cx="760674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3200" b="1" i="0" dirty="0">
                <a:effectLst/>
                <a:latin typeface="Arial" panose="020B0604020202020204" pitchFamily="34" charset="0"/>
              </a:rPr>
              <a:t>Maria Salomea Skłodowska-Curie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pl-PL" sz="3200" b="0" i="0" dirty="0">
                <a:effectLst/>
                <a:latin typeface="Arial" panose="020B0604020202020204" pitchFamily="34" charset="0"/>
              </a:rPr>
              <a:t>(ur. </a:t>
            </a:r>
            <a:r>
              <a:rPr lang="pl-PL" sz="3200" b="0" i="0" strike="noStrike" dirty="0">
                <a:effectLst/>
                <a:latin typeface="Arial" panose="020B0604020202020204" pitchFamily="34" charset="0"/>
                <a:hlinkClick r:id="rId3" tooltip="7 listopa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 listopada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3200" b="0" i="0" strike="noStrike" dirty="0">
                <a:effectLst/>
                <a:latin typeface="Arial" panose="020B0604020202020204" pitchFamily="34" charset="0"/>
                <a:hlinkClick r:id="rId4" tooltip="186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1867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w </a:t>
            </a:r>
            <a:r>
              <a:rPr lang="pl-PL" sz="3200" b="0" i="0" strike="noStrike" dirty="0">
                <a:effectLst/>
                <a:latin typeface="Arial" panose="020B0604020202020204" pitchFamily="34" charset="0"/>
                <a:hlinkClick r:id="rId5" tooltip="Warsza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Warszawie</a:t>
            </a:r>
            <a:r>
              <a:rPr lang="pl-PL" sz="3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3200" b="0" i="0" strike="noStrike" dirty="0">
                <a:effectLst/>
                <a:latin typeface="Arial" panose="020B0604020202020204" pitchFamily="34" charset="0"/>
                <a:hlinkClick r:id="rId6" tooltip="Pol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polska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3200" b="0" i="0" strike="noStrike" dirty="0">
                <a:effectLst/>
                <a:latin typeface="Arial" panose="020B0604020202020204" pitchFamily="34" charset="0"/>
                <a:hlinkClick r:id="rId7" tooltip="Fizy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fizyk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i </a:t>
            </a:r>
            <a:r>
              <a:rPr lang="pl-PL" sz="3200" b="0" i="0" strike="noStrike" dirty="0">
                <a:effectLst/>
                <a:latin typeface="Arial" panose="020B0604020202020204" pitchFamily="34" charset="0"/>
                <a:hlinkClick r:id="rId8" tooltip="Chem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chemik</a:t>
            </a:r>
            <a:r>
              <a:rPr lang="pl-PL" sz="3200" strike="noStrike" dirty="0">
                <a:latin typeface="Arial" panose="020B0604020202020204" pitchFamily="34" charset="0"/>
              </a:rPr>
              <a:t>, jak pierwsza Polska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 dwukrotna </a:t>
            </a:r>
            <a:r>
              <a:rPr lang="pl-PL" sz="3200" b="0" i="0" strike="noStrike" dirty="0">
                <a:effectLst/>
                <a:latin typeface="Arial" panose="020B0604020202020204" pitchFamily="34" charset="0"/>
                <a:hlinkClick r:id="rId9" tooltip="Lista laureatów Nagrody Nob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laureatka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3200" b="0" i="0" strike="noStrike" dirty="0">
                <a:effectLst/>
                <a:latin typeface="Arial" panose="020B0604020202020204" pitchFamily="34" charset="0"/>
                <a:hlinkClick r:id="rId10" tooltip="Nagroda Nob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Nagrody Nobla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(1903, 1911). Maria urodziła się jako piąte dziecko w rodzinie nauczycielskiej. </a:t>
            </a:r>
          </a:p>
          <a:p>
            <a:pPr algn="l"/>
            <a:r>
              <a:rPr lang="pl-PL" sz="3200" b="0" i="0" dirty="0"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32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F44572-9C06-402D-BC21-4E498276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wyjechała i czym zasłynęła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73B13C-89B8-405F-B4DE-F3DB6894C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812373"/>
            <a:ext cx="7629939" cy="4351338"/>
          </a:xfrm>
        </p:spPr>
        <p:txBody>
          <a:bodyPr/>
          <a:lstStyle/>
          <a:p>
            <a:pPr marL="0" indent="0">
              <a:buNone/>
            </a:pPr>
            <a:r>
              <a:rPr lang="pl-PL" b="0" i="0" dirty="0">
                <a:effectLst/>
                <a:latin typeface="Arial" panose="020B0604020202020204" pitchFamily="34" charset="0"/>
              </a:rPr>
              <a:t> 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Maria Skłodowska wyjechała z </a:t>
            </a:r>
            <a:r>
              <a:rPr lang="pl-PL" sz="2400" b="0" i="0" strike="noStrike" dirty="0">
                <a:effectLst/>
                <a:latin typeface="Arial" panose="020B0604020202020204" pitchFamily="34" charset="0"/>
                <a:hlinkClick r:id="rId2" tooltip="Królestwo Polskie (kongresow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Królestwa Polskiego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 do Paryża, by podjąć studia na </a:t>
            </a:r>
            <a:r>
              <a:rPr lang="pl-PL" sz="2400" b="0" i="0" strike="noStrike" dirty="0">
                <a:effectLst/>
                <a:latin typeface="Arial" panose="020B0604020202020204" pitchFamily="34" charset="0"/>
                <a:hlinkClick r:id="rId3" tooltip="Uniwersytet Pary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Sorbonie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 (w XIX wieku kobiety nie mogły studiować na ziemiach polskich); następnie rozwinęła tam swoją karierę naukową. Była prekursorką nowej gałęzi chemii – </a:t>
            </a:r>
            <a:r>
              <a:rPr lang="pl-PL" sz="2400" b="0" i="0" strike="noStrike" dirty="0">
                <a:effectLst/>
                <a:latin typeface="Arial" panose="020B0604020202020204" pitchFamily="34" charset="0"/>
                <a:hlinkClick r:id="rId4" tooltip="Radiochem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radiochemii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. Do jej dokonań należą: rozwinięcie teorii </a:t>
            </a:r>
            <a:r>
              <a:rPr lang="pl-PL" sz="2400" b="0" i="0" strike="noStrike" dirty="0">
                <a:effectLst/>
                <a:latin typeface="Arial" panose="020B0604020202020204" pitchFamily="34" charset="0"/>
                <a:hlinkClick r:id="rId5" tooltip="Radioaktywnoś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promieniotwórczości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, technik rozdzielania </a:t>
            </a:r>
            <a:r>
              <a:rPr lang="pl-PL" sz="2400" b="0" i="0" strike="noStrike" dirty="0">
                <a:effectLst/>
                <a:latin typeface="Arial" panose="020B0604020202020204" pitchFamily="34" charset="0"/>
                <a:hlinkClick r:id="rId6" tooltip="Izotop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izotopów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 promieniotwórczych oraz odkrycie dwóch nowych </a:t>
            </a:r>
            <a:r>
              <a:rPr lang="pl-PL" sz="2400" b="0" i="0" strike="noStrike" dirty="0">
                <a:effectLst/>
                <a:latin typeface="Arial" panose="020B0604020202020204" pitchFamily="34" charset="0"/>
                <a:hlinkClick r:id="rId7" tooltip="Pierwiastek chemicz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pierwiastków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 – </a:t>
            </a:r>
            <a:r>
              <a:rPr lang="pl-PL" sz="2400" b="0" i="0" strike="noStrike" dirty="0">
                <a:effectLst/>
                <a:latin typeface="Arial" panose="020B0604020202020204" pitchFamily="34" charset="0"/>
                <a:hlinkClick r:id="rId8" tooltip="Rad (pierwiastek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radu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 i </a:t>
            </a:r>
            <a:r>
              <a:rPr lang="pl-PL" sz="2400" b="0" i="0" strike="noStrike" dirty="0">
                <a:effectLst/>
                <a:latin typeface="Arial" panose="020B0604020202020204" pitchFamily="34" charset="0"/>
                <a:hlinkClick r:id="rId9" tooltip="Pol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polonu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.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6896CD-9F61-41EF-B5B4-5B3A7C7FE9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8651" y="365125"/>
            <a:ext cx="3272045" cy="34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0DFF55-3DD7-41D0-A66E-8E380D08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jej oś życiowa </a:t>
            </a:r>
          </a:p>
        </p:txBody>
      </p:sp>
      <p:pic>
        <p:nvPicPr>
          <p:cNvPr id="21" name="Symbol zastępczy zawartości 20">
            <a:extLst>
              <a:ext uri="{FF2B5EF4-FFF2-40B4-BE49-F238E27FC236}">
                <a16:creationId xmlns:a16="http://schemas.microsoft.com/office/drawing/2014/main" id="{DEA69037-96D6-404A-B771-883991E55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3" y="2220085"/>
            <a:ext cx="9395791" cy="427279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18CFDD0E-1965-476B-A80F-4449F545D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722" y="365124"/>
            <a:ext cx="3105564" cy="22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56A9DB-3247-4A9E-9043-E1347758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Ciekawostki na jej temat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F3AC37B8-9598-452A-9CA6-FBD8E7CE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4496" cy="435133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Jest patronką uniwersytetów i szpitali</a:t>
            </a:r>
          </a:p>
          <a:p>
            <a:r>
              <a:rPr lang="pl-PL" dirty="0"/>
              <a:t>Była matką dwóch córek </a:t>
            </a:r>
            <a:r>
              <a:rPr lang="fr-FR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Ève Curie i Irène Joliot-Curie.</a:t>
            </a:r>
            <a:endParaRPr lang="pl-PL" sz="2200" dirty="0"/>
          </a:p>
          <a:p>
            <a:r>
              <a:rPr lang="pl-PL" dirty="0"/>
              <a:t>Ukochanym psem rodziny Skłodowskich był Lancent wyżeł</a:t>
            </a:r>
          </a:p>
          <a:p>
            <a:r>
              <a:rPr lang="pl-PL" dirty="0"/>
              <a:t>Kiedy Maria miała 9 lat jej najstarsza siostra zmarła na </a:t>
            </a:r>
            <a:r>
              <a:rPr lang="pl-PL" u="sng" dirty="0"/>
              <a:t>tyfus </a:t>
            </a:r>
          </a:p>
          <a:p>
            <a:r>
              <a:rPr lang="pl-PL" dirty="0"/>
              <a:t>Dwa lata po śmierci najstarszej siostry, Marii zmarła matka</a:t>
            </a:r>
          </a:p>
          <a:p>
            <a:r>
              <a:rPr lang="pl-PL" dirty="0"/>
              <a:t>Maria do szkoły poszła dopiero gdy miała 10 lat</a:t>
            </a:r>
          </a:p>
          <a:p>
            <a:r>
              <a:rPr lang="pl-PL" dirty="0"/>
              <a:t>Odkryła polon(Po) i rad(Ra)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CC02E21-F4AD-4DEC-9BB3-1AC33478A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80" y="0"/>
            <a:ext cx="2950720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4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E57D66-A1F7-486F-8495-873A9238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Własna ocena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EBDF72-0EE3-40BF-A324-A02423C8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Moim zdaniem  jest o osoba godna podziwu oraz przykładu.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2BBE62-8ADC-41E0-AA1E-700D17080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08" y="2345635"/>
            <a:ext cx="3812899" cy="4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19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83</TotalTime>
  <Words>231</Words>
  <Application>Microsoft Office PowerPoint</Application>
  <PresentationFormat>Panoramiczny</PresentationFormat>
  <Paragraphs>25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Motyw pakietu Office</vt:lpstr>
      <vt:lpstr>Maria Salomea Skłodowska-Curie</vt:lpstr>
      <vt:lpstr>Spis treści </vt:lpstr>
      <vt:lpstr>Gdzie się urodziła i kim była Maria Salomea Skłodowska-Curie </vt:lpstr>
      <vt:lpstr>Gdzie wyjechała i czym zasłynęła </vt:lpstr>
      <vt:lpstr>jej oś życiowa </vt:lpstr>
      <vt:lpstr>Ciekawostki na jej temat</vt:lpstr>
      <vt:lpstr>Własna ocena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Salomea Skłodowska-Curie</dc:title>
  <dc:creator>Julian</dc:creator>
  <cp:lastModifiedBy>Julian</cp:lastModifiedBy>
  <cp:revision>14</cp:revision>
  <dcterms:created xsi:type="dcterms:W3CDTF">2020-10-19T17:52:35Z</dcterms:created>
  <dcterms:modified xsi:type="dcterms:W3CDTF">2020-10-19T19:17:58Z</dcterms:modified>
</cp:coreProperties>
</file>